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387" r:id="rId3"/>
    <p:sldId id="398" r:id="rId4"/>
    <p:sldId id="389" r:id="rId5"/>
    <p:sldId id="410" r:id="rId6"/>
    <p:sldId id="395" r:id="rId7"/>
    <p:sldId id="394" r:id="rId8"/>
    <p:sldId id="396" r:id="rId9"/>
    <p:sldId id="400" r:id="rId10"/>
    <p:sldId id="401" r:id="rId11"/>
    <p:sldId id="408" r:id="rId12"/>
    <p:sldId id="402" r:id="rId13"/>
    <p:sldId id="409" r:id="rId14"/>
    <p:sldId id="405" r:id="rId15"/>
    <p:sldId id="263" r:id="rId16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18"/>
    </p:embeddedFont>
    <p:embeddedFont>
      <p:font typeface="12롯데마트드림Light" panose="02020603020101020101" pitchFamily="18" charset="-127"/>
      <p:regular r:id="rId19"/>
    </p:embeddedFont>
    <p:embeddedFont>
      <p:font typeface="a로케트" panose="02020600000000000000" pitchFamily="18" charset="-127"/>
      <p:regular r:id="rId20"/>
    </p:embeddedFont>
    <p:embeddedFont>
      <p:font typeface="a아시아헤드1" panose="02020600000000000000" pitchFamily="18" charset="-127"/>
      <p:regular r:id="rId21"/>
    </p:embeddedFont>
    <p:embeddedFont>
      <p:font typeface="a장미다방" panose="02020600000000000000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C000"/>
    <a:srgbClr val="FFFFFF"/>
    <a:srgbClr val="FFD44B"/>
    <a:srgbClr val="F4A310"/>
    <a:srgbClr val="FFE89F"/>
    <a:srgbClr val="F9CF83"/>
    <a:srgbClr val="F7BD51"/>
    <a:srgbClr val="F8C3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5" autoAdjust="0"/>
    <p:restoredTop sz="93883" autoAdjust="0"/>
  </p:normalViewPr>
  <p:slideViewPr>
    <p:cSldViewPr snapToGrid="0">
      <p:cViewPr varScale="1">
        <p:scale>
          <a:sx n="63" d="100"/>
          <a:sy n="63" d="100"/>
        </p:scale>
        <p:origin x="6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50D96-24CC-413E-932F-EB486AAF531F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42100-CB7F-41B9-AA00-6591B4D582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29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828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44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93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36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2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19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66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7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88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791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4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655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741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6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CC9C6-7E87-4723-8559-0586CE52B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A614A7-B97B-4662-9E71-78423A38B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AB892-F114-4B63-B8F9-5BAD82F0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D23C0-2BE0-494B-996F-3FFE05B0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981C4-9175-41AC-9B6F-E55B100C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57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E4DB2-5677-4072-8B6C-5D5E9EF3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1FC3B-66D1-4F80-9E84-497FD9FF4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35037-D573-47C0-AA40-896805CE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2283C-2A08-484C-BDD5-0684C20C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04D6C-9EBA-470D-983A-ABF6E8D7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8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4DD205-C605-4304-8DD1-D0A079BDF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D20C7-C15F-4D25-928E-0F7A072CA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43EB0F-5A90-45F7-BD47-DCF73D70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7F478-5036-40D9-AA45-AC5BF0C4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4EE63-2264-44C8-8ECE-78C91288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9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FEF36-E543-433B-AC3C-2DDDB8FB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25C83-8D64-4188-95D9-63058B03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B5FEF-4425-4B0C-B37F-3F07F323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5EFC3-0114-4D12-B047-F9D75182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2BFA-3672-4390-8D7E-E743FA46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63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A52B7-D8F6-4D89-A285-1FEC7439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5B31A1-C668-49F9-8262-D74EA3ABC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CB6B1-7A18-49C7-879D-3688BAFF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61A31-BEC0-43F8-99A8-443ED4CB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9F377-4470-4064-8C6B-6BD9F978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7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3CA17-7453-43BA-BA2B-318E4AC5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88000-BA84-447F-874C-6621C591E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4DB83-EE62-42D5-85A1-FA437F4BE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023A7-B674-43B7-986A-C5915AAD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93D47A-9F1B-407B-AD01-0110804F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9C17CB-6B90-408B-83E6-3387ED5E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04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53A16-295C-4105-BC9A-D62244F8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5E6762-DDF0-4CFA-AD32-779BDE670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7C3F45-AB1A-47EC-9B8B-59F78F3EB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28E1EE-A879-4C24-9781-87931A2CC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B616FD-7200-4309-A7B3-D0567AB64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445F0A-8EB1-4A0E-95DF-1315C25B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CD86C9-A2A3-4D04-8426-040D6F5A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A4D9C7-253C-48F1-AB03-A45995FF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75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7B7E-2CE9-4C6A-8363-0AF30212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EE6B6D-B9EF-4C65-A943-E238F141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AAC970-327F-4A71-91DF-9D55B3A9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E2111C-3B97-40E7-921F-B0F5D8C1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97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353ED4-40BA-4072-96E6-8F00CDE9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DA15F3-F79E-47F2-9D92-D345AC15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CE407-CEAA-4637-ABE0-E4C57E27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36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03269-BC4A-43C5-9EC4-C6A99FB6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AB97C-5863-4333-912C-391E135F8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457E1E-B82F-47D0-8949-3BA08D00F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7BA1D-4886-4507-B9FF-DF7D29FA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E5AA5B-C3FD-4ED2-992B-4F269229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5A1736-CCD2-444C-9A08-2290F022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51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746F5-B2DB-47FC-AF27-78C13F84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28C057-9BCD-4B13-910A-367671658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56B03A-F635-4ABD-A26D-C905F1C4F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1D176-0860-4EB4-8143-36EDAA71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46B08-559E-426B-A51C-07245650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721655-0167-4FEB-9E57-47D6B08F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60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CA1AA-B636-4384-BA07-2D5B4EF5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D795B2-6166-491D-8691-D6D52C296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3986F-2740-45F6-B15E-B1D853451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D5D02-BEBA-4470-8609-8774120C0594}" type="datetimeFigureOut">
              <a:rPr lang="ko-KR" altLang="en-US" smtClean="0"/>
              <a:t>2021-02-02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6230A-7478-4AC7-936D-E12DD3D26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1253C3-4328-4745-A4F5-811D35F3A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60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B0E08B-6C18-46D6-997F-6B1867BD6914}"/>
              </a:ext>
            </a:extLst>
          </p:cNvPr>
          <p:cNvSpPr/>
          <p:nvPr/>
        </p:nvSpPr>
        <p:spPr>
          <a:xfrm>
            <a:off x="3040164" y="2403873"/>
            <a:ext cx="6314059" cy="2050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26854-9470-428A-A3F8-691BE061D32E}"/>
              </a:ext>
            </a:extLst>
          </p:cNvPr>
          <p:cNvSpPr txBox="1"/>
          <p:nvPr/>
        </p:nvSpPr>
        <p:spPr>
          <a:xfrm>
            <a:off x="3236959" y="3007293"/>
            <a:ext cx="591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a로케트" panose="02020600000000000000" pitchFamily="18" charset="-127"/>
                <a:ea typeface="a로케트" panose="02020600000000000000" pitchFamily="18" charset="-127"/>
              </a:rPr>
              <a:t>다 함께 차차차 </a:t>
            </a:r>
            <a:r>
              <a:rPr lang="en-US" altLang="ko-KR" sz="4800" dirty="0"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639D1-FC0A-4FC2-8259-5888C7677F01}"/>
              </a:ext>
            </a:extLst>
          </p:cNvPr>
          <p:cNvSpPr txBox="1"/>
          <p:nvPr/>
        </p:nvSpPr>
        <p:spPr>
          <a:xfrm>
            <a:off x="3090901" y="5126329"/>
            <a:ext cx="60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팀 </a:t>
            </a:r>
            <a:r>
              <a:rPr lang="ko-KR" altLang="en-US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지도편달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: </a:t>
            </a:r>
            <a:r>
              <a:rPr lang="ko-KR" altLang="en-US" sz="20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김혜림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안상현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장소영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조용상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F2E129-9DBB-4C24-9A53-538168C2DC29}"/>
              </a:ext>
            </a:extLst>
          </p:cNvPr>
          <p:cNvGrpSpPr/>
          <p:nvPr/>
        </p:nvGrpSpPr>
        <p:grpSpPr>
          <a:xfrm>
            <a:off x="5966223" y="1662443"/>
            <a:ext cx="3238980" cy="1071644"/>
            <a:chOff x="6041328" y="1662796"/>
            <a:chExt cx="3238980" cy="10716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A4A0BB-A584-4BBE-A577-B8670F72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328" y="1672940"/>
              <a:ext cx="1061500" cy="10615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03DB31-E28E-456F-AB45-52448C43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03697" y="1662796"/>
              <a:ext cx="1061780" cy="10617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31E9BA-9C14-4E70-A025-5065F713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212" y="1705657"/>
              <a:ext cx="914096" cy="91409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123FD9-B620-4AD5-9C33-5487F8F160C3}"/>
              </a:ext>
            </a:extLst>
          </p:cNvPr>
          <p:cNvGrpSpPr/>
          <p:nvPr/>
        </p:nvGrpSpPr>
        <p:grpSpPr>
          <a:xfrm flipH="1">
            <a:off x="3090901" y="3697707"/>
            <a:ext cx="3238980" cy="1071644"/>
            <a:chOff x="6041328" y="1662796"/>
            <a:chExt cx="3238980" cy="10716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2FA8B5-3023-4E77-85C5-0873D7074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328" y="1672940"/>
              <a:ext cx="1061500" cy="10615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7714DA3-2395-41EE-BDDC-7A16FA56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03697" y="1662796"/>
              <a:ext cx="1061780" cy="10617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848EEE-6E84-4C1D-A9C1-CCAD2C85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212" y="1705657"/>
              <a:ext cx="914096" cy="91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94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E45886-82A8-4B5C-A476-A5B3A4632368}"/>
              </a:ext>
            </a:extLst>
          </p:cNvPr>
          <p:cNvGrpSpPr/>
          <p:nvPr/>
        </p:nvGrpSpPr>
        <p:grpSpPr>
          <a:xfrm>
            <a:off x="1452354" y="1742600"/>
            <a:ext cx="9175238" cy="4561840"/>
            <a:chOff x="451699" y="664000"/>
            <a:chExt cx="11122501" cy="5530000"/>
          </a:xfrm>
        </p:grpSpPr>
        <p:sp>
          <p:nvSpPr>
            <p:cNvPr id="15" name="Google Shape;54;p13">
              <a:extLst>
                <a:ext uri="{FF2B5EF4-FFF2-40B4-BE49-F238E27FC236}">
                  <a16:creationId xmlns:a16="http://schemas.microsoft.com/office/drawing/2014/main" id="{457CE1DE-C4B1-4D6D-BF4F-141663C0EE09}"/>
                </a:ext>
              </a:extLst>
            </p:cNvPr>
            <p:cNvSpPr/>
            <p:nvPr/>
          </p:nvSpPr>
          <p:spPr>
            <a:xfrm>
              <a:off x="451699" y="664000"/>
              <a:ext cx="1529201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6" name="Google Shape;55;p13">
              <a:extLst>
                <a:ext uri="{FF2B5EF4-FFF2-40B4-BE49-F238E27FC236}">
                  <a16:creationId xmlns:a16="http://schemas.microsoft.com/office/drawing/2014/main" id="{2CCAE762-96FE-415D-B4F4-1A1161F6142C}"/>
                </a:ext>
              </a:extLst>
            </p:cNvPr>
            <p:cNvSpPr/>
            <p:nvPr/>
          </p:nvSpPr>
          <p:spPr>
            <a:xfrm>
              <a:off x="2189000" y="664000"/>
              <a:ext cx="9385200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7" name="Google Shape;56;p13">
              <a:extLst>
                <a:ext uri="{FF2B5EF4-FFF2-40B4-BE49-F238E27FC236}">
                  <a16:creationId xmlns:a16="http://schemas.microsoft.com/office/drawing/2014/main" id="{B1CFCA50-20F8-4165-B654-14B32D9CDCD1}"/>
                </a:ext>
              </a:extLst>
            </p:cNvPr>
            <p:cNvSpPr/>
            <p:nvPr/>
          </p:nvSpPr>
          <p:spPr>
            <a:xfrm>
              <a:off x="534299" y="769500"/>
              <a:ext cx="1364000" cy="4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홈 화면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0" name="Google Shape;56;p13">
            <a:extLst>
              <a:ext uri="{FF2B5EF4-FFF2-40B4-BE49-F238E27FC236}">
                <a16:creationId xmlns:a16="http://schemas.microsoft.com/office/drawing/2014/main" id="{284F410F-BEF8-4C1D-A489-F1093D5BEC78}"/>
              </a:ext>
            </a:extLst>
          </p:cNvPr>
          <p:cNvSpPr/>
          <p:nvPr/>
        </p:nvSpPr>
        <p:spPr>
          <a:xfrm>
            <a:off x="1520493" y="2334429"/>
            <a:ext cx="1125199" cy="39794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</a:t>
            </a:r>
            <a:r>
              <a:rPr lang="ko-KR" altLang="en-US" sz="1200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Google Shape;56;p13">
            <a:extLst>
              <a:ext uri="{FF2B5EF4-FFF2-40B4-BE49-F238E27FC236}">
                <a16:creationId xmlns:a16="http://schemas.microsoft.com/office/drawing/2014/main" id="{BD7F07C7-7B70-4D9F-A87C-BA4FEFB670CC}"/>
              </a:ext>
            </a:extLst>
          </p:cNvPr>
          <p:cNvSpPr/>
          <p:nvPr/>
        </p:nvSpPr>
        <p:spPr>
          <a:xfrm>
            <a:off x="1520492" y="2849388"/>
            <a:ext cx="1125199" cy="124509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나와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가까운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Google Shape;56;p13">
            <a:extLst>
              <a:ext uri="{FF2B5EF4-FFF2-40B4-BE49-F238E27FC236}">
                <a16:creationId xmlns:a16="http://schemas.microsoft.com/office/drawing/2014/main" id="{2C9780C5-E0D8-49D4-B9E3-4DA7C98DC5F1}"/>
              </a:ext>
            </a:extLst>
          </p:cNvPr>
          <p:cNvSpPr/>
          <p:nvPr/>
        </p:nvSpPr>
        <p:spPr>
          <a:xfrm>
            <a:off x="1520492" y="4211494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후기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게시판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Google Shape;56;p13">
            <a:extLst>
              <a:ext uri="{FF2B5EF4-FFF2-40B4-BE49-F238E27FC236}">
                <a16:creationId xmlns:a16="http://schemas.microsoft.com/office/drawing/2014/main" id="{AA038DD6-E601-458E-9CC1-44B5235B546D}"/>
              </a:ext>
            </a:extLst>
          </p:cNvPr>
          <p:cNvSpPr/>
          <p:nvPr/>
        </p:nvSpPr>
        <p:spPr>
          <a:xfrm>
            <a:off x="1520491" y="4945067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개발자 정보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Google Shape;84;p15">
            <a:extLst>
              <a:ext uri="{FF2B5EF4-FFF2-40B4-BE49-F238E27FC236}">
                <a16:creationId xmlns:a16="http://schemas.microsoft.com/office/drawing/2014/main" id="{B84D1847-1BA9-4528-AA24-DB852834F069}"/>
              </a:ext>
            </a:extLst>
          </p:cNvPr>
          <p:cNvSpPr/>
          <p:nvPr/>
        </p:nvSpPr>
        <p:spPr>
          <a:xfrm>
            <a:off x="6908341" y="2239828"/>
            <a:ext cx="3360120" cy="343969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 정보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학원이름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위치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 가격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 가격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홈페이지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전화번호</a:t>
            </a:r>
            <a:endParaRPr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DA5E886-8C99-4DE9-9161-98B81BEF0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9" r="2913" b="23166"/>
          <a:stretch/>
        </p:blipFill>
        <p:spPr>
          <a:xfrm>
            <a:off x="3314974" y="2227573"/>
            <a:ext cx="3079433" cy="343969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6942C5-86EC-4CE3-9B79-B9DC0B1CD73F}"/>
              </a:ext>
            </a:extLst>
          </p:cNvPr>
          <p:cNvGrpSpPr/>
          <p:nvPr/>
        </p:nvGrpSpPr>
        <p:grpSpPr>
          <a:xfrm>
            <a:off x="8902287" y="909514"/>
            <a:ext cx="2646960" cy="276999"/>
            <a:chOff x="6910927" y="976057"/>
            <a:chExt cx="2646960" cy="2769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515ADE-70BB-4953-912F-9C7C9541053E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6A30CB-9721-456C-BA4D-6B64FAADE8E1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0EBD4C-00EF-4F14-84EE-CC17515C79EC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468F390-556A-448C-9CA3-E9B9A8FB0A6B}"/>
              </a:ext>
            </a:extLst>
          </p:cNvPr>
          <p:cNvSpPr/>
          <p:nvPr/>
        </p:nvSpPr>
        <p:spPr>
          <a:xfrm>
            <a:off x="636878" y="134521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화면 구상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242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E45886-82A8-4B5C-A476-A5B3A4632368}"/>
              </a:ext>
            </a:extLst>
          </p:cNvPr>
          <p:cNvGrpSpPr/>
          <p:nvPr/>
        </p:nvGrpSpPr>
        <p:grpSpPr>
          <a:xfrm>
            <a:off x="1452354" y="1742600"/>
            <a:ext cx="9175238" cy="4561840"/>
            <a:chOff x="451699" y="664000"/>
            <a:chExt cx="11122501" cy="5530000"/>
          </a:xfrm>
        </p:grpSpPr>
        <p:sp>
          <p:nvSpPr>
            <p:cNvPr id="15" name="Google Shape;54;p13">
              <a:extLst>
                <a:ext uri="{FF2B5EF4-FFF2-40B4-BE49-F238E27FC236}">
                  <a16:creationId xmlns:a16="http://schemas.microsoft.com/office/drawing/2014/main" id="{457CE1DE-C4B1-4D6D-BF4F-141663C0EE09}"/>
                </a:ext>
              </a:extLst>
            </p:cNvPr>
            <p:cNvSpPr/>
            <p:nvPr/>
          </p:nvSpPr>
          <p:spPr>
            <a:xfrm>
              <a:off x="451699" y="664000"/>
              <a:ext cx="1529201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6" name="Google Shape;55;p13">
              <a:extLst>
                <a:ext uri="{FF2B5EF4-FFF2-40B4-BE49-F238E27FC236}">
                  <a16:creationId xmlns:a16="http://schemas.microsoft.com/office/drawing/2014/main" id="{2CCAE762-96FE-415D-B4F4-1A1161F6142C}"/>
                </a:ext>
              </a:extLst>
            </p:cNvPr>
            <p:cNvSpPr/>
            <p:nvPr/>
          </p:nvSpPr>
          <p:spPr>
            <a:xfrm>
              <a:off x="2189000" y="664000"/>
              <a:ext cx="9385200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7" name="Google Shape;56;p13">
              <a:extLst>
                <a:ext uri="{FF2B5EF4-FFF2-40B4-BE49-F238E27FC236}">
                  <a16:creationId xmlns:a16="http://schemas.microsoft.com/office/drawing/2014/main" id="{B1CFCA50-20F8-4165-B654-14B32D9CDCD1}"/>
                </a:ext>
              </a:extLst>
            </p:cNvPr>
            <p:cNvSpPr/>
            <p:nvPr/>
          </p:nvSpPr>
          <p:spPr>
            <a:xfrm>
              <a:off x="534299" y="769500"/>
              <a:ext cx="1364000" cy="4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홈 화면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0" name="Google Shape;56;p13">
            <a:extLst>
              <a:ext uri="{FF2B5EF4-FFF2-40B4-BE49-F238E27FC236}">
                <a16:creationId xmlns:a16="http://schemas.microsoft.com/office/drawing/2014/main" id="{284F410F-BEF8-4C1D-A489-F1093D5BEC78}"/>
              </a:ext>
            </a:extLst>
          </p:cNvPr>
          <p:cNvSpPr/>
          <p:nvPr/>
        </p:nvSpPr>
        <p:spPr>
          <a:xfrm>
            <a:off x="1520493" y="2334429"/>
            <a:ext cx="1125199" cy="39794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</a:t>
            </a:r>
            <a:r>
              <a:rPr lang="ko-KR" altLang="en-US" sz="1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Google Shape;56;p13">
            <a:extLst>
              <a:ext uri="{FF2B5EF4-FFF2-40B4-BE49-F238E27FC236}">
                <a16:creationId xmlns:a16="http://schemas.microsoft.com/office/drawing/2014/main" id="{BD7F07C7-7B70-4D9F-A87C-BA4FEFB670CC}"/>
              </a:ext>
            </a:extLst>
          </p:cNvPr>
          <p:cNvSpPr/>
          <p:nvPr/>
        </p:nvSpPr>
        <p:spPr>
          <a:xfrm>
            <a:off x="1520492" y="2849388"/>
            <a:ext cx="1125199" cy="124509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나와 </a:t>
            </a:r>
            <a:endParaRPr lang="en-US" altLang="ko-KR"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가까운</a:t>
            </a:r>
            <a:endParaRPr lang="en-US" altLang="ko-KR"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</a:t>
            </a:r>
            <a:endParaRPr lang="en-US" altLang="ko-KR"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Google Shape;56;p13">
            <a:extLst>
              <a:ext uri="{FF2B5EF4-FFF2-40B4-BE49-F238E27FC236}">
                <a16:creationId xmlns:a16="http://schemas.microsoft.com/office/drawing/2014/main" id="{2C9780C5-E0D8-49D4-B9E3-4DA7C98DC5F1}"/>
              </a:ext>
            </a:extLst>
          </p:cNvPr>
          <p:cNvSpPr/>
          <p:nvPr/>
        </p:nvSpPr>
        <p:spPr>
          <a:xfrm>
            <a:off x="1520492" y="4211494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후기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게시판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Google Shape;56;p13">
            <a:extLst>
              <a:ext uri="{FF2B5EF4-FFF2-40B4-BE49-F238E27FC236}">
                <a16:creationId xmlns:a16="http://schemas.microsoft.com/office/drawing/2014/main" id="{AA038DD6-E601-458E-9CC1-44B5235B546D}"/>
              </a:ext>
            </a:extLst>
          </p:cNvPr>
          <p:cNvSpPr/>
          <p:nvPr/>
        </p:nvSpPr>
        <p:spPr>
          <a:xfrm>
            <a:off x="1520491" y="4945067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개발자 정보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8" name="Google Shape;95;p16">
            <a:extLst>
              <a:ext uri="{FF2B5EF4-FFF2-40B4-BE49-F238E27FC236}">
                <a16:creationId xmlns:a16="http://schemas.microsoft.com/office/drawing/2014/main" id="{9E8D5641-604C-452A-8140-3FD1C10F9B66}"/>
              </a:ext>
            </a:extLst>
          </p:cNvPr>
          <p:cNvSpPr/>
          <p:nvPr/>
        </p:nvSpPr>
        <p:spPr>
          <a:xfrm>
            <a:off x="7132320" y="1931654"/>
            <a:ext cx="3238200" cy="107647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 정보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위치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홈페이지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9" name="Google Shape;96;p16">
            <a:extLst>
              <a:ext uri="{FF2B5EF4-FFF2-40B4-BE49-F238E27FC236}">
                <a16:creationId xmlns:a16="http://schemas.microsoft.com/office/drawing/2014/main" id="{43A8C2A9-57E4-420A-8D41-CE1137E94CEE}"/>
              </a:ext>
            </a:extLst>
          </p:cNvPr>
          <p:cNvSpPr/>
          <p:nvPr/>
        </p:nvSpPr>
        <p:spPr>
          <a:xfrm>
            <a:off x="7132320" y="3080085"/>
            <a:ext cx="3238200" cy="302224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경로도 사진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0" name="Google Shape;93;p16">
            <a:extLst>
              <a:ext uri="{FF2B5EF4-FFF2-40B4-BE49-F238E27FC236}">
                <a16:creationId xmlns:a16="http://schemas.microsoft.com/office/drawing/2014/main" id="{74BFD8FD-BD1E-42B9-965E-CC42EC65C956}"/>
              </a:ext>
            </a:extLst>
          </p:cNvPr>
          <p:cNvSpPr/>
          <p:nvPr/>
        </p:nvSpPr>
        <p:spPr>
          <a:xfrm>
            <a:off x="3088640" y="1931654"/>
            <a:ext cx="3950128" cy="41802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EE16B3-B334-47CF-8FF7-4BAA309030D5}"/>
              </a:ext>
            </a:extLst>
          </p:cNvPr>
          <p:cNvGrpSpPr/>
          <p:nvPr/>
        </p:nvGrpSpPr>
        <p:grpSpPr>
          <a:xfrm>
            <a:off x="5063704" y="2428682"/>
            <a:ext cx="888000" cy="533234"/>
            <a:chOff x="4307200" y="2431201"/>
            <a:chExt cx="888000" cy="533234"/>
          </a:xfrm>
        </p:grpSpPr>
        <p:sp>
          <p:nvSpPr>
            <p:cNvPr id="32" name="Google Shape;97;p16">
              <a:extLst>
                <a:ext uri="{FF2B5EF4-FFF2-40B4-BE49-F238E27FC236}">
                  <a16:creationId xmlns:a16="http://schemas.microsoft.com/office/drawing/2014/main" id="{7FC35450-ADBD-4E88-A8DD-3D21AB2FD380}"/>
                </a:ext>
              </a:extLst>
            </p:cNvPr>
            <p:cNvSpPr/>
            <p:nvPr/>
          </p:nvSpPr>
          <p:spPr>
            <a:xfrm rot="8100000">
              <a:off x="4420446" y="2431559"/>
              <a:ext cx="513077" cy="532876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  <a:p>
              <a:endParaRPr sz="2400"/>
            </a:p>
          </p:txBody>
        </p:sp>
        <p:sp>
          <p:nvSpPr>
            <p:cNvPr id="39" name="Google Shape;98;p16">
              <a:extLst>
                <a:ext uri="{FF2B5EF4-FFF2-40B4-BE49-F238E27FC236}">
                  <a16:creationId xmlns:a16="http://schemas.microsoft.com/office/drawing/2014/main" id="{DF2C4E9E-B37A-4F7F-87BA-38CC08157EDC}"/>
                </a:ext>
              </a:extLst>
            </p:cNvPr>
            <p:cNvSpPr txBox="1"/>
            <p:nvPr/>
          </p:nvSpPr>
          <p:spPr>
            <a:xfrm>
              <a:off x="4307200" y="2431201"/>
              <a:ext cx="888000" cy="492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ko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마커</a:t>
              </a:r>
              <a:endParaRPr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AB522E7-168E-4C68-9BCF-C9540CEED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67" t="14963" r="9000" b="12518"/>
          <a:stretch/>
        </p:blipFill>
        <p:spPr>
          <a:xfrm>
            <a:off x="3135416" y="1969682"/>
            <a:ext cx="3903352" cy="4104194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5DFE68E2-08DE-420D-9DE5-9BBA30384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9322"/>
          <a:stretch/>
        </p:blipFill>
        <p:spPr>
          <a:xfrm>
            <a:off x="7132320" y="3048724"/>
            <a:ext cx="3284976" cy="30477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610FE29-7EA2-4A6E-914F-FA2101FFABA3}"/>
              </a:ext>
            </a:extLst>
          </p:cNvPr>
          <p:cNvSpPr/>
          <p:nvPr/>
        </p:nvSpPr>
        <p:spPr>
          <a:xfrm>
            <a:off x="7651083" y="3501156"/>
            <a:ext cx="1295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경로도 사진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9F8D74F-34E2-4EB8-929B-67493B494102}"/>
              </a:ext>
            </a:extLst>
          </p:cNvPr>
          <p:cNvSpPr/>
          <p:nvPr/>
        </p:nvSpPr>
        <p:spPr>
          <a:xfrm>
            <a:off x="5494188" y="2676874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 위치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0BDB88-ADD8-453D-8DD8-F9E956E5BC8B}"/>
              </a:ext>
            </a:extLst>
          </p:cNvPr>
          <p:cNvGrpSpPr/>
          <p:nvPr/>
        </p:nvGrpSpPr>
        <p:grpSpPr>
          <a:xfrm>
            <a:off x="8902287" y="909514"/>
            <a:ext cx="2646960" cy="276999"/>
            <a:chOff x="6910927" y="976057"/>
            <a:chExt cx="2646960" cy="2769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BF9C44-4E75-4DD7-89C4-C789A9C835CF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19C04C-E199-487A-9D2F-A7BB267B8902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DE98F7-9B88-47D5-93E8-2E4C3719ABB7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E96B324-264A-4DBF-8680-DB96AE3BF689}"/>
              </a:ext>
            </a:extLst>
          </p:cNvPr>
          <p:cNvSpPr/>
          <p:nvPr/>
        </p:nvSpPr>
        <p:spPr>
          <a:xfrm>
            <a:off x="636878" y="134521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화면 구상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24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14A945-B9F2-40AA-BECE-5EFDA2A92C61}"/>
              </a:ext>
            </a:extLst>
          </p:cNvPr>
          <p:cNvGrpSpPr/>
          <p:nvPr/>
        </p:nvGrpSpPr>
        <p:grpSpPr>
          <a:xfrm>
            <a:off x="1452354" y="1742600"/>
            <a:ext cx="9175238" cy="4561840"/>
            <a:chOff x="451699" y="664000"/>
            <a:chExt cx="11122501" cy="5530000"/>
          </a:xfrm>
        </p:grpSpPr>
        <p:sp>
          <p:nvSpPr>
            <p:cNvPr id="15" name="Google Shape;54;p13">
              <a:extLst>
                <a:ext uri="{FF2B5EF4-FFF2-40B4-BE49-F238E27FC236}">
                  <a16:creationId xmlns:a16="http://schemas.microsoft.com/office/drawing/2014/main" id="{7BA4B98C-4FF6-4C83-B085-46F79219649E}"/>
                </a:ext>
              </a:extLst>
            </p:cNvPr>
            <p:cNvSpPr/>
            <p:nvPr/>
          </p:nvSpPr>
          <p:spPr>
            <a:xfrm>
              <a:off x="451699" y="664000"/>
              <a:ext cx="1529201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6" name="Google Shape;55;p13">
              <a:extLst>
                <a:ext uri="{FF2B5EF4-FFF2-40B4-BE49-F238E27FC236}">
                  <a16:creationId xmlns:a16="http://schemas.microsoft.com/office/drawing/2014/main" id="{B4E1EE6E-6D1F-4854-BE47-E923D36708B0}"/>
                </a:ext>
              </a:extLst>
            </p:cNvPr>
            <p:cNvSpPr/>
            <p:nvPr/>
          </p:nvSpPr>
          <p:spPr>
            <a:xfrm>
              <a:off x="2189000" y="664000"/>
              <a:ext cx="9385200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7" name="Google Shape;56;p13">
              <a:extLst>
                <a:ext uri="{FF2B5EF4-FFF2-40B4-BE49-F238E27FC236}">
                  <a16:creationId xmlns:a16="http://schemas.microsoft.com/office/drawing/2014/main" id="{01B0D994-89A6-4074-89F0-FDE6ADEA175C}"/>
                </a:ext>
              </a:extLst>
            </p:cNvPr>
            <p:cNvSpPr/>
            <p:nvPr/>
          </p:nvSpPr>
          <p:spPr>
            <a:xfrm>
              <a:off x="534299" y="769500"/>
              <a:ext cx="1364000" cy="4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홈 화면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0" name="Google Shape;56;p13">
            <a:extLst>
              <a:ext uri="{FF2B5EF4-FFF2-40B4-BE49-F238E27FC236}">
                <a16:creationId xmlns:a16="http://schemas.microsoft.com/office/drawing/2014/main" id="{9ACD1DC6-0DCE-4D6F-844E-A1C404268D54}"/>
              </a:ext>
            </a:extLst>
          </p:cNvPr>
          <p:cNvSpPr/>
          <p:nvPr/>
        </p:nvSpPr>
        <p:spPr>
          <a:xfrm>
            <a:off x="1520493" y="2334429"/>
            <a:ext cx="1125199" cy="39794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</a:t>
            </a:r>
            <a:r>
              <a:rPr lang="ko-KR" altLang="en-US" sz="1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Google Shape;56;p13">
            <a:extLst>
              <a:ext uri="{FF2B5EF4-FFF2-40B4-BE49-F238E27FC236}">
                <a16:creationId xmlns:a16="http://schemas.microsoft.com/office/drawing/2014/main" id="{8383992B-9EEA-43E8-A096-78032630A442}"/>
              </a:ext>
            </a:extLst>
          </p:cNvPr>
          <p:cNvSpPr/>
          <p:nvPr/>
        </p:nvSpPr>
        <p:spPr>
          <a:xfrm>
            <a:off x="1520492" y="2849388"/>
            <a:ext cx="1125199" cy="124509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나와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가까운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Google Shape;56;p13">
            <a:extLst>
              <a:ext uri="{FF2B5EF4-FFF2-40B4-BE49-F238E27FC236}">
                <a16:creationId xmlns:a16="http://schemas.microsoft.com/office/drawing/2014/main" id="{ADC231E4-621F-41D4-A665-F93ADA9C41A4}"/>
              </a:ext>
            </a:extLst>
          </p:cNvPr>
          <p:cNvSpPr/>
          <p:nvPr/>
        </p:nvSpPr>
        <p:spPr>
          <a:xfrm>
            <a:off x="1520492" y="4211494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후기</a:t>
            </a:r>
            <a:endParaRPr lang="en-US" altLang="ko-KR"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게시판</a:t>
            </a:r>
            <a:endParaRPr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Google Shape;56;p13">
            <a:extLst>
              <a:ext uri="{FF2B5EF4-FFF2-40B4-BE49-F238E27FC236}">
                <a16:creationId xmlns:a16="http://schemas.microsoft.com/office/drawing/2014/main" id="{A4A22097-6E79-4DB6-97F8-AC661496A930}"/>
              </a:ext>
            </a:extLst>
          </p:cNvPr>
          <p:cNvSpPr/>
          <p:nvPr/>
        </p:nvSpPr>
        <p:spPr>
          <a:xfrm>
            <a:off x="1520491" y="4945067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개발자 정보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9" name="Google Shape;106;p17">
            <a:extLst>
              <a:ext uri="{FF2B5EF4-FFF2-40B4-BE49-F238E27FC236}">
                <a16:creationId xmlns:a16="http://schemas.microsoft.com/office/drawing/2014/main" id="{57170A37-9918-40D2-9F43-B2FA35ECDF53}"/>
              </a:ext>
            </a:extLst>
          </p:cNvPr>
          <p:cNvSpPr/>
          <p:nvPr/>
        </p:nvSpPr>
        <p:spPr>
          <a:xfrm>
            <a:off x="3232287" y="1955851"/>
            <a:ext cx="7202033" cy="44539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후기 게시판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0" name="Google Shape;107;p17">
            <a:extLst>
              <a:ext uri="{FF2B5EF4-FFF2-40B4-BE49-F238E27FC236}">
                <a16:creationId xmlns:a16="http://schemas.microsoft.com/office/drawing/2014/main" id="{13CEDB92-C896-4C7E-AADA-7F9D9735C28F}"/>
              </a:ext>
            </a:extLst>
          </p:cNvPr>
          <p:cNvSpPr/>
          <p:nvPr/>
        </p:nvSpPr>
        <p:spPr>
          <a:xfrm>
            <a:off x="3232287" y="2794466"/>
            <a:ext cx="7202033" cy="28204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글목록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1" name="Google Shape;108;p17">
            <a:extLst>
              <a:ext uri="{FF2B5EF4-FFF2-40B4-BE49-F238E27FC236}">
                <a16:creationId xmlns:a16="http://schemas.microsoft.com/office/drawing/2014/main" id="{04134F09-D848-4D50-A908-71A29A44A3AE}"/>
              </a:ext>
            </a:extLst>
          </p:cNvPr>
          <p:cNvSpPr/>
          <p:nvPr/>
        </p:nvSpPr>
        <p:spPr>
          <a:xfrm>
            <a:off x="8834111" y="5782491"/>
            <a:ext cx="1601134" cy="3655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글쓰기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Google Shape;109;p17">
            <a:extLst>
              <a:ext uri="{FF2B5EF4-FFF2-40B4-BE49-F238E27FC236}">
                <a16:creationId xmlns:a16="http://schemas.microsoft.com/office/drawing/2014/main" id="{EF7ECF55-4D3B-4D91-8844-791BC980E3CA}"/>
              </a:ext>
            </a:extLst>
          </p:cNvPr>
          <p:cNvSpPr/>
          <p:nvPr/>
        </p:nvSpPr>
        <p:spPr>
          <a:xfrm>
            <a:off x="8747144" y="2875551"/>
            <a:ext cx="1601134" cy="3655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수정하기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9" name="Google Shape;110;p17">
            <a:extLst>
              <a:ext uri="{FF2B5EF4-FFF2-40B4-BE49-F238E27FC236}">
                <a16:creationId xmlns:a16="http://schemas.microsoft.com/office/drawing/2014/main" id="{09BC5E60-ACBB-4065-8123-AA1D77CF0AC6}"/>
              </a:ext>
            </a:extLst>
          </p:cNvPr>
          <p:cNvSpPr/>
          <p:nvPr/>
        </p:nvSpPr>
        <p:spPr>
          <a:xfrm>
            <a:off x="8747144" y="3432051"/>
            <a:ext cx="1601134" cy="3655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수정하기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0" name="Google Shape;111;p17">
            <a:extLst>
              <a:ext uri="{FF2B5EF4-FFF2-40B4-BE49-F238E27FC236}">
                <a16:creationId xmlns:a16="http://schemas.microsoft.com/office/drawing/2014/main" id="{54EB7AE4-C058-43AE-867F-85ACF1FCDCB8}"/>
              </a:ext>
            </a:extLst>
          </p:cNvPr>
          <p:cNvSpPr/>
          <p:nvPr/>
        </p:nvSpPr>
        <p:spPr>
          <a:xfrm>
            <a:off x="8736984" y="3988551"/>
            <a:ext cx="1601134" cy="3655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수정하기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1" name="Google Shape;112;p17">
            <a:extLst>
              <a:ext uri="{FF2B5EF4-FFF2-40B4-BE49-F238E27FC236}">
                <a16:creationId xmlns:a16="http://schemas.microsoft.com/office/drawing/2014/main" id="{C1A78FC7-8C6A-45F0-BB0E-50B19D60E108}"/>
              </a:ext>
            </a:extLst>
          </p:cNvPr>
          <p:cNvSpPr/>
          <p:nvPr/>
        </p:nvSpPr>
        <p:spPr>
          <a:xfrm>
            <a:off x="8726824" y="4537302"/>
            <a:ext cx="1601134" cy="3655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수정하기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2" name="Google Shape;113;p17">
            <a:extLst>
              <a:ext uri="{FF2B5EF4-FFF2-40B4-BE49-F238E27FC236}">
                <a16:creationId xmlns:a16="http://schemas.microsoft.com/office/drawing/2014/main" id="{E010A440-E18E-4A60-ACD6-AC696B3F4121}"/>
              </a:ext>
            </a:extLst>
          </p:cNvPr>
          <p:cNvSpPr/>
          <p:nvPr/>
        </p:nvSpPr>
        <p:spPr>
          <a:xfrm>
            <a:off x="8736984" y="5093784"/>
            <a:ext cx="1601134" cy="3655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수정하기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F511FF-77EC-4F0B-89A2-280F40E49ABB}"/>
              </a:ext>
            </a:extLst>
          </p:cNvPr>
          <p:cNvGrpSpPr/>
          <p:nvPr/>
        </p:nvGrpSpPr>
        <p:grpSpPr>
          <a:xfrm>
            <a:off x="8902287" y="909514"/>
            <a:ext cx="2646960" cy="276999"/>
            <a:chOff x="6910927" y="976057"/>
            <a:chExt cx="2646960" cy="27699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13385F-7808-4542-AED8-B396094B2B88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24B4F7-2887-47A7-A538-CCBE33035E67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51E1F2-DBCF-428B-845B-EAFA183AE3F6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792C6CA-29DF-49CB-BA89-AC4E9AB31995}"/>
              </a:ext>
            </a:extLst>
          </p:cNvPr>
          <p:cNvSpPr/>
          <p:nvPr/>
        </p:nvSpPr>
        <p:spPr>
          <a:xfrm>
            <a:off x="636878" y="134521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화면 구상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3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14A945-B9F2-40AA-BECE-5EFDA2A92C61}"/>
              </a:ext>
            </a:extLst>
          </p:cNvPr>
          <p:cNvGrpSpPr/>
          <p:nvPr/>
        </p:nvGrpSpPr>
        <p:grpSpPr>
          <a:xfrm>
            <a:off x="1452354" y="1742600"/>
            <a:ext cx="9175238" cy="4561840"/>
            <a:chOff x="451699" y="664000"/>
            <a:chExt cx="11122501" cy="5530000"/>
          </a:xfrm>
        </p:grpSpPr>
        <p:sp>
          <p:nvSpPr>
            <p:cNvPr id="15" name="Google Shape;54;p13">
              <a:extLst>
                <a:ext uri="{FF2B5EF4-FFF2-40B4-BE49-F238E27FC236}">
                  <a16:creationId xmlns:a16="http://schemas.microsoft.com/office/drawing/2014/main" id="{7BA4B98C-4FF6-4C83-B085-46F79219649E}"/>
                </a:ext>
              </a:extLst>
            </p:cNvPr>
            <p:cNvSpPr/>
            <p:nvPr/>
          </p:nvSpPr>
          <p:spPr>
            <a:xfrm>
              <a:off x="451699" y="664000"/>
              <a:ext cx="1529201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6" name="Google Shape;55;p13">
              <a:extLst>
                <a:ext uri="{FF2B5EF4-FFF2-40B4-BE49-F238E27FC236}">
                  <a16:creationId xmlns:a16="http://schemas.microsoft.com/office/drawing/2014/main" id="{B4E1EE6E-6D1F-4854-BE47-E923D36708B0}"/>
                </a:ext>
              </a:extLst>
            </p:cNvPr>
            <p:cNvSpPr/>
            <p:nvPr/>
          </p:nvSpPr>
          <p:spPr>
            <a:xfrm>
              <a:off x="2189000" y="664000"/>
              <a:ext cx="9385200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7" name="Google Shape;56;p13">
              <a:extLst>
                <a:ext uri="{FF2B5EF4-FFF2-40B4-BE49-F238E27FC236}">
                  <a16:creationId xmlns:a16="http://schemas.microsoft.com/office/drawing/2014/main" id="{01B0D994-89A6-4074-89F0-FDE6ADEA175C}"/>
                </a:ext>
              </a:extLst>
            </p:cNvPr>
            <p:cNvSpPr/>
            <p:nvPr/>
          </p:nvSpPr>
          <p:spPr>
            <a:xfrm>
              <a:off x="534299" y="769500"/>
              <a:ext cx="1364000" cy="4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홈 화면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0" name="Google Shape;56;p13">
            <a:extLst>
              <a:ext uri="{FF2B5EF4-FFF2-40B4-BE49-F238E27FC236}">
                <a16:creationId xmlns:a16="http://schemas.microsoft.com/office/drawing/2014/main" id="{9ACD1DC6-0DCE-4D6F-844E-A1C404268D54}"/>
              </a:ext>
            </a:extLst>
          </p:cNvPr>
          <p:cNvSpPr/>
          <p:nvPr/>
        </p:nvSpPr>
        <p:spPr>
          <a:xfrm>
            <a:off x="1520493" y="2334429"/>
            <a:ext cx="1125199" cy="39794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</a:t>
            </a:r>
            <a:r>
              <a:rPr lang="ko-KR" altLang="en-US" sz="1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Google Shape;56;p13">
            <a:extLst>
              <a:ext uri="{FF2B5EF4-FFF2-40B4-BE49-F238E27FC236}">
                <a16:creationId xmlns:a16="http://schemas.microsoft.com/office/drawing/2014/main" id="{8383992B-9EEA-43E8-A096-78032630A442}"/>
              </a:ext>
            </a:extLst>
          </p:cNvPr>
          <p:cNvSpPr/>
          <p:nvPr/>
        </p:nvSpPr>
        <p:spPr>
          <a:xfrm>
            <a:off x="1520492" y="2849388"/>
            <a:ext cx="1125199" cy="124509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나와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가까운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Google Shape;56;p13">
            <a:extLst>
              <a:ext uri="{FF2B5EF4-FFF2-40B4-BE49-F238E27FC236}">
                <a16:creationId xmlns:a16="http://schemas.microsoft.com/office/drawing/2014/main" id="{ADC231E4-621F-41D4-A665-F93ADA9C41A4}"/>
              </a:ext>
            </a:extLst>
          </p:cNvPr>
          <p:cNvSpPr/>
          <p:nvPr/>
        </p:nvSpPr>
        <p:spPr>
          <a:xfrm>
            <a:off x="1520492" y="4211494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후기</a:t>
            </a:r>
            <a:endParaRPr lang="en-US" altLang="ko-KR"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게시판</a:t>
            </a:r>
            <a:endParaRPr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Google Shape;56;p13">
            <a:extLst>
              <a:ext uri="{FF2B5EF4-FFF2-40B4-BE49-F238E27FC236}">
                <a16:creationId xmlns:a16="http://schemas.microsoft.com/office/drawing/2014/main" id="{A4A22097-6E79-4DB6-97F8-AC661496A930}"/>
              </a:ext>
            </a:extLst>
          </p:cNvPr>
          <p:cNvSpPr/>
          <p:nvPr/>
        </p:nvSpPr>
        <p:spPr>
          <a:xfrm>
            <a:off x="1520491" y="4945067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개발자 정보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3" name="Google Shape;121;p18">
            <a:extLst>
              <a:ext uri="{FF2B5EF4-FFF2-40B4-BE49-F238E27FC236}">
                <a16:creationId xmlns:a16="http://schemas.microsoft.com/office/drawing/2014/main" id="{EF5F32AE-C68B-4693-8EA6-6A080B416F95}"/>
              </a:ext>
            </a:extLst>
          </p:cNvPr>
          <p:cNvSpPr/>
          <p:nvPr/>
        </p:nvSpPr>
        <p:spPr>
          <a:xfrm>
            <a:off x="3486385" y="1849934"/>
            <a:ext cx="6380068" cy="44350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글 작성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4" name="Google Shape;122;p18">
            <a:extLst>
              <a:ext uri="{FF2B5EF4-FFF2-40B4-BE49-F238E27FC236}">
                <a16:creationId xmlns:a16="http://schemas.microsoft.com/office/drawing/2014/main" id="{B7D64815-DB10-4818-A51E-18AE52379DAB}"/>
              </a:ext>
            </a:extLst>
          </p:cNvPr>
          <p:cNvSpPr/>
          <p:nvPr/>
        </p:nvSpPr>
        <p:spPr>
          <a:xfrm>
            <a:off x="3486552" y="3645850"/>
            <a:ext cx="6380068" cy="17865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내용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5" name="Google Shape;123;p18">
            <a:extLst>
              <a:ext uri="{FF2B5EF4-FFF2-40B4-BE49-F238E27FC236}">
                <a16:creationId xmlns:a16="http://schemas.microsoft.com/office/drawing/2014/main" id="{04BFCD90-D1BC-4B38-B03F-41D7F5B99E1D}"/>
              </a:ext>
            </a:extLst>
          </p:cNvPr>
          <p:cNvSpPr/>
          <p:nvPr/>
        </p:nvSpPr>
        <p:spPr>
          <a:xfrm>
            <a:off x="3486385" y="2665278"/>
            <a:ext cx="6380068" cy="35841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6" name="Google Shape;124;p18">
            <a:extLst>
              <a:ext uri="{FF2B5EF4-FFF2-40B4-BE49-F238E27FC236}">
                <a16:creationId xmlns:a16="http://schemas.microsoft.com/office/drawing/2014/main" id="{0AE801E3-E3ED-4025-94A6-71C9238617A1}"/>
              </a:ext>
            </a:extLst>
          </p:cNvPr>
          <p:cNvSpPr/>
          <p:nvPr/>
        </p:nvSpPr>
        <p:spPr>
          <a:xfrm>
            <a:off x="4711912" y="2698934"/>
            <a:ext cx="1053680" cy="29110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</a:t>
            </a:r>
            <a:r>
              <a:rPr lang="en-US" altLang="ko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</a:t>
            </a:r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도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7" name="Google Shape;125;p18">
            <a:extLst>
              <a:ext uri="{FF2B5EF4-FFF2-40B4-BE49-F238E27FC236}">
                <a16:creationId xmlns:a16="http://schemas.microsoft.com/office/drawing/2014/main" id="{526F1071-47AA-4199-B827-1FF7AB10A37B}"/>
              </a:ext>
            </a:extLst>
          </p:cNvPr>
          <p:cNvSpPr/>
          <p:nvPr/>
        </p:nvSpPr>
        <p:spPr>
          <a:xfrm>
            <a:off x="7729712" y="2698934"/>
            <a:ext cx="1053680" cy="29110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학원명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8" name="Google Shape;126;p18">
            <a:extLst>
              <a:ext uri="{FF2B5EF4-FFF2-40B4-BE49-F238E27FC236}">
                <a16:creationId xmlns:a16="http://schemas.microsoft.com/office/drawing/2014/main" id="{52E26074-0657-4AE5-A643-4E4EFDAAC13A}"/>
              </a:ext>
            </a:extLst>
          </p:cNvPr>
          <p:cNvSpPr/>
          <p:nvPr/>
        </p:nvSpPr>
        <p:spPr>
          <a:xfrm>
            <a:off x="6220812" y="2698934"/>
            <a:ext cx="1053680" cy="29110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</a:t>
            </a:r>
            <a:r>
              <a:rPr lang="en-US" altLang="ko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</a:t>
            </a: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9" name="Google Shape;127;p18">
            <a:extLst>
              <a:ext uri="{FF2B5EF4-FFF2-40B4-BE49-F238E27FC236}">
                <a16:creationId xmlns:a16="http://schemas.microsoft.com/office/drawing/2014/main" id="{E040B4CB-5DF2-4B99-803A-B4F443D1F293}"/>
              </a:ext>
            </a:extLst>
          </p:cNvPr>
          <p:cNvSpPr/>
          <p:nvPr/>
        </p:nvSpPr>
        <p:spPr>
          <a:xfrm>
            <a:off x="8504207" y="5581419"/>
            <a:ext cx="1362246" cy="44350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저장하기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0" name="Google Shape;128;p18">
            <a:extLst>
              <a:ext uri="{FF2B5EF4-FFF2-40B4-BE49-F238E27FC236}">
                <a16:creationId xmlns:a16="http://schemas.microsoft.com/office/drawing/2014/main" id="{70947829-647C-4DF1-8FCD-566153C63B4D}"/>
              </a:ext>
            </a:extLst>
          </p:cNvPr>
          <p:cNvSpPr/>
          <p:nvPr/>
        </p:nvSpPr>
        <p:spPr>
          <a:xfrm>
            <a:off x="6745732" y="5577385"/>
            <a:ext cx="1514348" cy="44350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비번</a:t>
            </a:r>
            <a:r>
              <a:rPr lang="en-US" altLang="ko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46ADBC3-1594-4DAC-A9C5-C11CE9BCF2A3}"/>
              </a:ext>
            </a:extLst>
          </p:cNvPr>
          <p:cNvGrpSpPr/>
          <p:nvPr/>
        </p:nvGrpSpPr>
        <p:grpSpPr>
          <a:xfrm>
            <a:off x="8902287" y="909514"/>
            <a:ext cx="2646960" cy="276999"/>
            <a:chOff x="6910927" y="976057"/>
            <a:chExt cx="2646960" cy="27699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1CDD6D-C4CC-488B-8558-9E367FB08C3D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005822-B2C7-471F-991A-C17E1EBE295E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91B1208-6930-4012-8007-5E842FCC0EAE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67437B-4A98-4674-A6B7-B87E9D6803A1}"/>
              </a:ext>
            </a:extLst>
          </p:cNvPr>
          <p:cNvSpPr/>
          <p:nvPr/>
        </p:nvSpPr>
        <p:spPr>
          <a:xfrm>
            <a:off x="636878" y="134521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화면 구상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60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0E051E-3E66-46BE-AEA8-2BAC8C33280A}"/>
              </a:ext>
            </a:extLst>
          </p:cNvPr>
          <p:cNvGrpSpPr/>
          <p:nvPr/>
        </p:nvGrpSpPr>
        <p:grpSpPr>
          <a:xfrm>
            <a:off x="1452354" y="1742600"/>
            <a:ext cx="9175238" cy="4561840"/>
            <a:chOff x="451699" y="664000"/>
            <a:chExt cx="11122501" cy="5530000"/>
          </a:xfrm>
        </p:grpSpPr>
        <p:sp>
          <p:nvSpPr>
            <p:cNvPr id="15" name="Google Shape;54;p13">
              <a:extLst>
                <a:ext uri="{FF2B5EF4-FFF2-40B4-BE49-F238E27FC236}">
                  <a16:creationId xmlns:a16="http://schemas.microsoft.com/office/drawing/2014/main" id="{78999FEC-4C3C-42F0-A426-3167471BCC42}"/>
                </a:ext>
              </a:extLst>
            </p:cNvPr>
            <p:cNvSpPr/>
            <p:nvPr/>
          </p:nvSpPr>
          <p:spPr>
            <a:xfrm>
              <a:off x="451699" y="664000"/>
              <a:ext cx="1529201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6" name="Google Shape;55;p13">
              <a:extLst>
                <a:ext uri="{FF2B5EF4-FFF2-40B4-BE49-F238E27FC236}">
                  <a16:creationId xmlns:a16="http://schemas.microsoft.com/office/drawing/2014/main" id="{9F403F2F-CC85-45D7-9BC3-40950CF5CA59}"/>
                </a:ext>
              </a:extLst>
            </p:cNvPr>
            <p:cNvSpPr/>
            <p:nvPr/>
          </p:nvSpPr>
          <p:spPr>
            <a:xfrm>
              <a:off x="2189000" y="664000"/>
              <a:ext cx="9385200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7" name="Google Shape;56;p13">
              <a:extLst>
                <a:ext uri="{FF2B5EF4-FFF2-40B4-BE49-F238E27FC236}">
                  <a16:creationId xmlns:a16="http://schemas.microsoft.com/office/drawing/2014/main" id="{E6EB899F-9B14-4E21-856E-8F5E9DEBAFF0}"/>
                </a:ext>
              </a:extLst>
            </p:cNvPr>
            <p:cNvSpPr/>
            <p:nvPr/>
          </p:nvSpPr>
          <p:spPr>
            <a:xfrm>
              <a:off x="534299" y="769500"/>
              <a:ext cx="1364000" cy="4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홈 화면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0" name="Google Shape;56;p13">
            <a:extLst>
              <a:ext uri="{FF2B5EF4-FFF2-40B4-BE49-F238E27FC236}">
                <a16:creationId xmlns:a16="http://schemas.microsoft.com/office/drawing/2014/main" id="{D7521346-983A-400B-A8B1-FD188DADF99C}"/>
              </a:ext>
            </a:extLst>
          </p:cNvPr>
          <p:cNvSpPr/>
          <p:nvPr/>
        </p:nvSpPr>
        <p:spPr>
          <a:xfrm>
            <a:off x="1520493" y="2334429"/>
            <a:ext cx="1125199" cy="39794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</a:t>
            </a:r>
            <a:r>
              <a:rPr lang="ko-KR" altLang="en-US" sz="1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Google Shape;56;p13">
            <a:extLst>
              <a:ext uri="{FF2B5EF4-FFF2-40B4-BE49-F238E27FC236}">
                <a16:creationId xmlns:a16="http://schemas.microsoft.com/office/drawing/2014/main" id="{755C9273-0B6B-4CC5-9121-BF87A387CBBF}"/>
              </a:ext>
            </a:extLst>
          </p:cNvPr>
          <p:cNvSpPr/>
          <p:nvPr/>
        </p:nvSpPr>
        <p:spPr>
          <a:xfrm>
            <a:off x="1520492" y="2849388"/>
            <a:ext cx="1125199" cy="124509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나와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가까운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Google Shape;56;p13">
            <a:extLst>
              <a:ext uri="{FF2B5EF4-FFF2-40B4-BE49-F238E27FC236}">
                <a16:creationId xmlns:a16="http://schemas.microsoft.com/office/drawing/2014/main" id="{6484422E-EF8B-4874-BDFA-427574A51D9C}"/>
              </a:ext>
            </a:extLst>
          </p:cNvPr>
          <p:cNvSpPr/>
          <p:nvPr/>
        </p:nvSpPr>
        <p:spPr>
          <a:xfrm>
            <a:off x="1520492" y="4211494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후기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게시판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Google Shape;56;p13">
            <a:extLst>
              <a:ext uri="{FF2B5EF4-FFF2-40B4-BE49-F238E27FC236}">
                <a16:creationId xmlns:a16="http://schemas.microsoft.com/office/drawing/2014/main" id="{708C1D56-ABDB-48B5-BFCF-4256DEEE7C5A}"/>
              </a:ext>
            </a:extLst>
          </p:cNvPr>
          <p:cNvSpPr/>
          <p:nvPr/>
        </p:nvSpPr>
        <p:spPr>
          <a:xfrm>
            <a:off x="1520491" y="4945067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개발자 정보</a:t>
            </a:r>
            <a:endParaRPr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Google Shape;136;p19">
            <a:extLst>
              <a:ext uri="{FF2B5EF4-FFF2-40B4-BE49-F238E27FC236}">
                <a16:creationId xmlns:a16="http://schemas.microsoft.com/office/drawing/2014/main" id="{2A29526F-2B07-4516-A8E8-FA6A36FB665A}"/>
              </a:ext>
            </a:extLst>
          </p:cNvPr>
          <p:cNvSpPr/>
          <p:nvPr/>
        </p:nvSpPr>
        <p:spPr>
          <a:xfrm>
            <a:off x="3436829" y="2437030"/>
            <a:ext cx="6465887" cy="331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문의하기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[</a:t>
            </a:r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이메일주소</a:t>
            </a:r>
            <a:r>
              <a:rPr lang="en-US" altLang="ko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]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후원하기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[</a:t>
            </a:r>
            <a:r>
              <a:rPr lang="ko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계좌번호</a:t>
            </a:r>
            <a:r>
              <a:rPr lang="en-US" altLang="ko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]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D7D8C7-1E77-4BAD-9C58-435A615FB786}"/>
              </a:ext>
            </a:extLst>
          </p:cNvPr>
          <p:cNvGrpSpPr/>
          <p:nvPr/>
        </p:nvGrpSpPr>
        <p:grpSpPr>
          <a:xfrm>
            <a:off x="8902287" y="909514"/>
            <a:ext cx="2646960" cy="276999"/>
            <a:chOff x="6910927" y="976057"/>
            <a:chExt cx="2646960" cy="2769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D32E5-ACDC-45EE-9F87-02EFBA5C32AB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54586B-CB60-48CD-AB30-86C33E5F0318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EE818C-BEB9-42B7-81E8-EC16F63B5FA6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A226ED-F364-4FC7-9DAB-7C8D843E980B}"/>
              </a:ext>
            </a:extLst>
          </p:cNvPr>
          <p:cNvSpPr/>
          <p:nvPr/>
        </p:nvSpPr>
        <p:spPr>
          <a:xfrm>
            <a:off x="636878" y="134521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화면 구상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589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723C29-C559-4CF1-A9ED-DA5C0743F8A3}"/>
              </a:ext>
            </a:extLst>
          </p:cNvPr>
          <p:cNvSpPr/>
          <p:nvPr/>
        </p:nvSpPr>
        <p:spPr>
          <a:xfrm>
            <a:off x="2218267" y="2497517"/>
            <a:ext cx="7755466" cy="1446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st="635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B8C9D-5CB6-4686-972E-7B28EC5D5B39}"/>
              </a:ext>
            </a:extLst>
          </p:cNvPr>
          <p:cNvSpPr txBox="1"/>
          <p:nvPr/>
        </p:nvSpPr>
        <p:spPr>
          <a:xfrm>
            <a:off x="1933538" y="2866624"/>
            <a:ext cx="8594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a로케트" panose="02020600000000000000" pitchFamily="18" charset="-127"/>
                <a:ea typeface="a로케트" panose="02020600000000000000" pitchFamily="18" charset="-127"/>
              </a:rPr>
              <a:t>감 사 합 </a:t>
            </a:r>
            <a:r>
              <a:rPr lang="ko-KR" altLang="en-US" sz="40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니</a:t>
            </a:r>
            <a:r>
              <a:rPr lang="ko-KR" altLang="en-US" sz="4000" dirty="0">
                <a:latin typeface="a로케트" panose="02020600000000000000" pitchFamily="18" charset="-127"/>
                <a:ea typeface="a로케트" panose="02020600000000000000" pitchFamily="18" charset="-127"/>
              </a:rPr>
              <a:t> 다</a:t>
            </a:r>
            <a:endParaRPr lang="en-US" altLang="ko-KR" sz="4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8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1158374" y="1355191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706E4-2CCC-4BAD-AFB3-990798EA0740}"/>
              </a:ext>
            </a:extLst>
          </p:cNvPr>
          <p:cNvSpPr/>
          <p:nvPr/>
        </p:nvSpPr>
        <p:spPr>
          <a:xfrm>
            <a:off x="6793496" y="921929"/>
            <a:ext cx="3487480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0CB036-ACD5-4619-A425-9E90E3360CD4}"/>
              </a:ext>
            </a:extLst>
          </p:cNvPr>
          <p:cNvGrpSpPr/>
          <p:nvPr/>
        </p:nvGrpSpPr>
        <p:grpSpPr>
          <a:xfrm>
            <a:off x="7057748" y="1683723"/>
            <a:ext cx="3792888" cy="461665"/>
            <a:chOff x="5982156" y="1539478"/>
            <a:chExt cx="3792888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191F8B-1892-4AD7-B49B-1A5C443D5ED2}"/>
                </a:ext>
              </a:extLst>
            </p:cNvPr>
            <p:cNvSpPr txBox="1"/>
            <p:nvPr/>
          </p:nvSpPr>
          <p:spPr>
            <a:xfrm>
              <a:off x="6447960" y="1683505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6A965-0449-4E3E-998E-B2C6EA67CAC6}"/>
                </a:ext>
              </a:extLst>
            </p:cNvPr>
            <p:cNvSpPr txBox="1"/>
            <p:nvPr/>
          </p:nvSpPr>
          <p:spPr>
            <a:xfrm>
              <a:off x="5982156" y="1539478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01</a:t>
              </a:r>
              <a:endPara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974C42-5092-44DE-98EC-75B64A5D2838}"/>
              </a:ext>
            </a:extLst>
          </p:cNvPr>
          <p:cNvGrpSpPr/>
          <p:nvPr/>
        </p:nvGrpSpPr>
        <p:grpSpPr>
          <a:xfrm>
            <a:off x="7057748" y="2607683"/>
            <a:ext cx="3792888" cy="461665"/>
            <a:chOff x="5982156" y="1539478"/>
            <a:chExt cx="3792888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97978-42BF-4E70-B117-539D70EF8B8A}"/>
                </a:ext>
              </a:extLst>
            </p:cNvPr>
            <p:cNvSpPr txBox="1"/>
            <p:nvPr/>
          </p:nvSpPr>
          <p:spPr>
            <a:xfrm>
              <a:off x="6447960" y="1683505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팀 구성 및 역할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0ACBA8-FB80-4CAB-A7A9-F4FE045AD609}"/>
                </a:ext>
              </a:extLst>
            </p:cNvPr>
            <p:cNvSpPr txBox="1"/>
            <p:nvPr/>
          </p:nvSpPr>
          <p:spPr>
            <a:xfrm>
              <a:off x="5982156" y="1539478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02</a:t>
              </a:r>
              <a:endPara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18710-29DC-4D7D-8A88-866F905B8FD5}"/>
              </a:ext>
            </a:extLst>
          </p:cNvPr>
          <p:cNvGrpSpPr/>
          <p:nvPr/>
        </p:nvGrpSpPr>
        <p:grpSpPr>
          <a:xfrm>
            <a:off x="7057748" y="4168611"/>
            <a:ext cx="3792888" cy="461665"/>
            <a:chOff x="5982156" y="1539478"/>
            <a:chExt cx="3792888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144A15-3A7F-4856-8BF8-AC632A7EB418}"/>
                </a:ext>
              </a:extLst>
            </p:cNvPr>
            <p:cNvSpPr txBox="1"/>
            <p:nvPr/>
          </p:nvSpPr>
          <p:spPr>
            <a:xfrm>
              <a:off x="6447960" y="1683505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수행결과 및 시연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F20931-8033-41B9-9A28-1E3384013527}"/>
                </a:ext>
              </a:extLst>
            </p:cNvPr>
            <p:cNvSpPr txBox="1"/>
            <p:nvPr/>
          </p:nvSpPr>
          <p:spPr>
            <a:xfrm>
              <a:off x="5982156" y="1539478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760BC1B-33AC-430F-B011-27291DC72888}"/>
              </a:ext>
            </a:extLst>
          </p:cNvPr>
          <p:cNvGrpSpPr/>
          <p:nvPr/>
        </p:nvGrpSpPr>
        <p:grpSpPr>
          <a:xfrm>
            <a:off x="7057748" y="5205202"/>
            <a:ext cx="3792888" cy="461665"/>
            <a:chOff x="5982156" y="1539478"/>
            <a:chExt cx="3792888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399975-1387-4FAC-9212-A31CA5B8E74D}"/>
                </a:ext>
              </a:extLst>
            </p:cNvPr>
            <p:cNvSpPr txBox="1"/>
            <p:nvPr/>
          </p:nvSpPr>
          <p:spPr>
            <a:xfrm>
              <a:off x="6447960" y="1683505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느낀점</a:t>
              </a:r>
              <a:endParaRPr lang="ko-KR" altLang="en-US" sz="1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03578B-FD38-4155-AC17-A277F7D4A72C}"/>
                </a:ext>
              </a:extLst>
            </p:cNvPr>
            <p:cNvSpPr txBox="1"/>
            <p:nvPr/>
          </p:nvSpPr>
          <p:spPr>
            <a:xfrm>
              <a:off x="5982156" y="1539478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05</a:t>
              </a:r>
              <a:endParaRPr lang="ko-KR" altLang="en-US" sz="1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299F9-C67A-44CE-A914-1AFA77966BCE}"/>
              </a:ext>
            </a:extLst>
          </p:cNvPr>
          <p:cNvGrpSpPr/>
          <p:nvPr/>
        </p:nvGrpSpPr>
        <p:grpSpPr>
          <a:xfrm>
            <a:off x="7057748" y="3564911"/>
            <a:ext cx="3792888" cy="473070"/>
            <a:chOff x="5982156" y="1507579"/>
            <a:chExt cx="3792888" cy="47307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FD4AEB-7421-497E-932B-F2B3B7CD0320}"/>
                </a:ext>
              </a:extLst>
            </p:cNvPr>
            <p:cNvSpPr txBox="1"/>
            <p:nvPr/>
          </p:nvSpPr>
          <p:spPr>
            <a:xfrm>
              <a:off x="6447960" y="1672872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수행절차 및 방법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D8C987-C8F1-49C7-B614-DD6A08806D62}"/>
                </a:ext>
              </a:extLst>
            </p:cNvPr>
            <p:cNvSpPr txBox="1"/>
            <p:nvPr/>
          </p:nvSpPr>
          <p:spPr>
            <a:xfrm>
              <a:off x="5982156" y="1507579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03</a:t>
              </a:r>
              <a:endPara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3F584F-314E-4171-AED6-305B4946495E}"/>
              </a:ext>
            </a:extLst>
          </p:cNvPr>
          <p:cNvGrpSpPr/>
          <p:nvPr/>
        </p:nvGrpSpPr>
        <p:grpSpPr>
          <a:xfrm>
            <a:off x="7170952" y="2277938"/>
            <a:ext cx="2732567" cy="42532"/>
            <a:chOff x="4816549" y="2296633"/>
            <a:chExt cx="2732567" cy="42532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9CBF4D-A64F-44D9-956A-453C18574A21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FEC0D64-5339-4AB5-8F1A-3CF7FEB37DE9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C42B3F2-7962-45D9-9C85-E32FBE3F04EB}"/>
              </a:ext>
            </a:extLst>
          </p:cNvPr>
          <p:cNvGrpSpPr/>
          <p:nvPr/>
        </p:nvGrpSpPr>
        <p:grpSpPr>
          <a:xfrm>
            <a:off x="7170952" y="3192109"/>
            <a:ext cx="2732567" cy="42532"/>
            <a:chOff x="4816549" y="2296633"/>
            <a:chExt cx="2732567" cy="4253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8238DC6-9074-4DB7-BF0A-ABB8DF15C8E4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B7398D2-BA1D-4C02-B796-4E5FD7FE5A0E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F3F516-F092-4771-864B-87AB77B1620A}"/>
              </a:ext>
            </a:extLst>
          </p:cNvPr>
          <p:cNvGrpSpPr/>
          <p:nvPr/>
        </p:nvGrpSpPr>
        <p:grpSpPr>
          <a:xfrm>
            <a:off x="7170952" y="4183593"/>
            <a:ext cx="2732567" cy="42532"/>
            <a:chOff x="4816549" y="2296633"/>
            <a:chExt cx="2732567" cy="4253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E82F103-2026-4A00-BA81-5C9200750160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C815D6F-CA47-40BA-81D5-3CF26C94017C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97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0907D5-0E32-4E71-B095-64E3B818F9D2}"/>
              </a:ext>
            </a:extLst>
          </p:cNvPr>
          <p:cNvGrpSpPr/>
          <p:nvPr/>
        </p:nvGrpSpPr>
        <p:grpSpPr>
          <a:xfrm>
            <a:off x="9014047" y="905221"/>
            <a:ext cx="4441281" cy="276999"/>
            <a:chOff x="6910927" y="976057"/>
            <a:chExt cx="444128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7EE01B-2AA9-46CB-8831-F234F1AE6C51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D672F3-A1D2-4F26-8531-C390C0C6A882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A360AE-589A-4E3C-9C0D-880440987C81}"/>
                </a:ext>
              </a:extLst>
            </p:cNvPr>
            <p:cNvSpPr txBox="1"/>
            <p:nvPr/>
          </p:nvSpPr>
          <p:spPr>
            <a:xfrm>
              <a:off x="10172789" y="976057"/>
              <a:ext cx="1847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1E8AA7-0C53-4B01-AC06-9C82027C1E0D}"/>
                </a:ext>
              </a:extLst>
            </p:cNvPr>
            <p:cNvSpPr txBox="1"/>
            <p:nvPr/>
          </p:nvSpPr>
          <p:spPr>
            <a:xfrm>
              <a:off x="11167478" y="976057"/>
              <a:ext cx="18473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052F06-E54B-42CF-8B4E-CCA57FBAEF12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프로젝트 배경</a:t>
            </a:r>
            <a:endParaRPr lang="ko-KR" altLang="en-US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C4635E-49BF-4AC9-8207-8061D940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486">
            <a:off x="1357781" y="2439022"/>
            <a:ext cx="6823838" cy="115008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7A1B41-4389-4D4F-814A-7AC4C6CB6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106">
            <a:off x="3858939" y="4119242"/>
            <a:ext cx="7246340" cy="11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3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0907D5-0E32-4E71-B095-64E3B818F9D2}"/>
              </a:ext>
            </a:extLst>
          </p:cNvPr>
          <p:cNvGrpSpPr/>
          <p:nvPr/>
        </p:nvGrpSpPr>
        <p:grpSpPr>
          <a:xfrm>
            <a:off x="8983567" y="922892"/>
            <a:ext cx="3446593" cy="276999"/>
            <a:chOff x="6910927" y="976057"/>
            <a:chExt cx="3446593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7EE01B-2AA9-46CB-8831-F234F1AE6C51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D672F3-A1D2-4F26-8531-C390C0C6A882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A360AE-589A-4E3C-9C0D-880440987C81}"/>
                </a:ext>
              </a:extLst>
            </p:cNvPr>
            <p:cNvSpPr txBox="1"/>
            <p:nvPr/>
          </p:nvSpPr>
          <p:spPr>
            <a:xfrm>
              <a:off x="10172789" y="976057"/>
              <a:ext cx="1847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052F06-E54B-42CF-8B4E-CCA57FBAEF12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프로젝트 배경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EA30B-1A08-445E-A7C9-2EF56493E75D}"/>
              </a:ext>
            </a:extLst>
          </p:cNvPr>
          <p:cNvSpPr/>
          <p:nvPr/>
        </p:nvSpPr>
        <p:spPr>
          <a:xfrm>
            <a:off x="2233404" y="2721114"/>
            <a:ext cx="7725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운전면허 학원 정보제공 사이트 제작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E3B1ED-6546-49D0-B60B-72916B302707}"/>
              </a:ext>
            </a:extLst>
          </p:cNvPr>
          <p:cNvSpPr/>
          <p:nvPr/>
        </p:nvSpPr>
        <p:spPr>
          <a:xfrm>
            <a:off x="1515421" y="3719461"/>
            <a:ext cx="91965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현재 위치 기반 운전면허학원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운전면허시험장 위치 정보 제공</a:t>
            </a:r>
          </a:p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각 지역별 학원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시험장 정보 제공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가격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주소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사이트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URL,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도로주행코스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각 학원에 대한 후기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TIP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공유를 위한 게시판 기능 구현</a:t>
            </a:r>
            <a:endParaRPr lang="ko-KR" altLang="en-US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49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0907D5-0E32-4E71-B095-64E3B818F9D2}"/>
              </a:ext>
            </a:extLst>
          </p:cNvPr>
          <p:cNvGrpSpPr/>
          <p:nvPr/>
        </p:nvGrpSpPr>
        <p:grpSpPr>
          <a:xfrm>
            <a:off x="8745407" y="922892"/>
            <a:ext cx="3446593" cy="276999"/>
            <a:chOff x="6910927" y="976057"/>
            <a:chExt cx="3446593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7EE01B-2AA9-46CB-8831-F234F1AE6C51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D672F3-A1D2-4F26-8531-C390C0C6A882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A360AE-589A-4E3C-9C0D-880440987C81}"/>
                </a:ext>
              </a:extLst>
            </p:cNvPr>
            <p:cNvSpPr txBox="1"/>
            <p:nvPr/>
          </p:nvSpPr>
          <p:spPr>
            <a:xfrm>
              <a:off x="10172789" y="976057"/>
              <a:ext cx="1847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052F06-E54B-42CF-8B4E-CCA57FBAEF12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F7F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rgbClr val="7F7F7F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팀 구성 및 역할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8B5E4-1CEB-4A37-8EAE-1E3819A84EDD}"/>
              </a:ext>
            </a:extLst>
          </p:cNvPr>
          <p:cNvSpPr/>
          <p:nvPr/>
        </p:nvSpPr>
        <p:spPr>
          <a:xfrm>
            <a:off x="1565016" y="2704183"/>
            <a:ext cx="9061967" cy="2914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ko-KR" sz="2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팀장 장소영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사이트 메인 화면 조정 및 전체적인 조율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데이터수집</a:t>
            </a:r>
          </a:p>
          <a:p>
            <a:pPr algn="just">
              <a:lnSpc>
                <a:spcPct val="200000"/>
              </a:lnSpc>
            </a:pPr>
            <a:r>
              <a:rPr lang="ko-KR" altLang="ko-KR" sz="2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팀원 </a:t>
            </a:r>
            <a:r>
              <a:rPr lang="ko-KR" altLang="ko-KR" sz="2400" b="1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김혜림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현재 위치 기반 학원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시험장 검색 기능 구현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데이터수집</a:t>
            </a:r>
          </a:p>
          <a:p>
            <a:pPr algn="just">
              <a:lnSpc>
                <a:spcPct val="200000"/>
              </a:lnSpc>
            </a:pPr>
            <a:r>
              <a:rPr lang="ko-KR" altLang="ko-KR" sz="2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팀원 안상현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후기 게시판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QnA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게시판 구현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데이터수집</a:t>
            </a:r>
          </a:p>
          <a:p>
            <a:pPr algn="just">
              <a:lnSpc>
                <a:spcPct val="200000"/>
              </a:lnSpc>
            </a:pPr>
            <a:r>
              <a:rPr lang="ko-KR" altLang="ko-KR" sz="2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팀원 조용상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로그인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회원가입 기능 구현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데이터베이스 생성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데이터수집</a:t>
            </a:r>
          </a:p>
        </p:txBody>
      </p:sp>
    </p:spTree>
    <p:extLst>
      <p:ext uri="{BB962C8B-B14F-4D97-AF65-F5344CB8AC3E}">
        <p14:creationId xmlns:p14="http://schemas.microsoft.com/office/powerpoint/2010/main" val="193506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수행절차 및 방법</a:t>
            </a:r>
            <a:endParaRPr lang="ko-KR" altLang="en-US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5BEDB69-7F25-4441-BDAD-B3294FF06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40680"/>
              </p:ext>
            </p:extLst>
          </p:nvPr>
        </p:nvGraphicFramePr>
        <p:xfrm>
          <a:off x="2424112" y="2231917"/>
          <a:ext cx="7343775" cy="3859304"/>
        </p:xfrm>
        <a:graphic>
          <a:graphicData uri="http://schemas.openxmlformats.org/drawingml/2006/table">
            <a:tbl>
              <a:tblPr/>
              <a:tblGrid>
                <a:gridCol w="1259994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1913951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2514162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1655668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도구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689859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2/1 ~ 2/3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프로젝트 기획 및 주제 선정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기획안 작성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일정수립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689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2/4 ~ 2/5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데이터 수집 및 데이터 베이스 생성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6957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2/6 ~ 2/13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데이터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전처리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모델 선정 및 프로젝트 진행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8368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수정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2/14 ~ 2/15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구현된 시스템 점검 및 발표준비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6957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프로젝트 발표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2/16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프로젝트 발표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6E6A9BA4-5C57-4424-B596-7C76FEC440C0}"/>
              </a:ext>
            </a:extLst>
          </p:cNvPr>
          <p:cNvGrpSpPr/>
          <p:nvPr/>
        </p:nvGrpSpPr>
        <p:grpSpPr>
          <a:xfrm>
            <a:off x="8902287" y="909514"/>
            <a:ext cx="2646960" cy="276999"/>
            <a:chOff x="6910927" y="976057"/>
            <a:chExt cx="2646960" cy="2769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B49736-5509-440D-B92B-17728E0B4D66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BFC517-BF92-491D-A599-41F2725392F6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196E5E-2DA3-43A8-8502-C27D64EECF2E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30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수행절차 및 방법</a:t>
            </a:r>
            <a:endParaRPr lang="ko-KR" altLang="en-US" sz="1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F2BF24-0B0E-4D1F-8DA0-5D17289DFC89}"/>
              </a:ext>
            </a:extLst>
          </p:cNvPr>
          <p:cNvGrpSpPr/>
          <p:nvPr/>
        </p:nvGrpSpPr>
        <p:grpSpPr>
          <a:xfrm>
            <a:off x="8902287" y="909514"/>
            <a:ext cx="2646960" cy="276999"/>
            <a:chOff x="6910927" y="976057"/>
            <a:chExt cx="2646960" cy="2769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00F106-2BAC-4F4B-9FDB-6BD29C4C2EE7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E49B5A-5753-4256-8E33-029008380C13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B617F6-A6E1-4D52-AEC7-996151114C87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1F8FEE-AF5C-448A-93D2-2D3363D541D4}"/>
              </a:ext>
            </a:extLst>
          </p:cNvPr>
          <p:cNvSpPr/>
          <p:nvPr/>
        </p:nvSpPr>
        <p:spPr>
          <a:xfrm>
            <a:off x="1311101" y="2316039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● Back-end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SQLite(Python)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Django(Python)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3B383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 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● Front-end 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HTML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CSS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JavaScript &amp; </a:t>
            </a:r>
            <a:r>
              <a:rPr lang="en-US" altLang="ko-KR" sz="2800" dirty="0" err="1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JQuery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04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9AC474-B49C-40F5-AD4F-498C0B82A828}"/>
              </a:ext>
            </a:extLst>
          </p:cNvPr>
          <p:cNvGrpSpPr/>
          <p:nvPr/>
        </p:nvGrpSpPr>
        <p:grpSpPr>
          <a:xfrm>
            <a:off x="8902287" y="909514"/>
            <a:ext cx="2646960" cy="276999"/>
            <a:chOff x="6910927" y="976057"/>
            <a:chExt cx="2646960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42B6CC-2A6B-4B8D-8F0E-54159C51C15B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6FB037-0571-42DA-A4ED-984C2E9F8EFC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39A313-F2D0-4B6C-888D-EB1B9353A881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8193A03-1E28-46A0-AA90-B62BBB62761F}"/>
              </a:ext>
            </a:extLst>
          </p:cNvPr>
          <p:cNvGrpSpPr/>
          <p:nvPr/>
        </p:nvGrpSpPr>
        <p:grpSpPr>
          <a:xfrm>
            <a:off x="1452354" y="1742600"/>
            <a:ext cx="9175240" cy="4561840"/>
            <a:chOff x="451699" y="664000"/>
            <a:chExt cx="11122504" cy="5530000"/>
          </a:xfrm>
        </p:grpSpPr>
        <p:sp>
          <p:nvSpPr>
            <p:cNvPr id="59" name="Google Shape;54;p13">
              <a:extLst>
                <a:ext uri="{FF2B5EF4-FFF2-40B4-BE49-F238E27FC236}">
                  <a16:creationId xmlns:a16="http://schemas.microsoft.com/office/drawing/2014/main" id="{A6813009-23AD-47FC-830E-8DD16AF299A7}"/>
                </a:ext>
              </a:extLst>
            </p:cNvPr>
            <p:cNvSpPr/>
            <p:nvPr/>
          </p:nvSpPr>
          <p:spPr>
            <a:xfrm>
              <a:off x="451699" y="664000"/>
              <a:ext cx="1529201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60" name="Google Shape;55;p13">
              <a:extLst>
                <a:ext uri="{FF2B5EF4-FFF2-40B4-BE49-F238E27FC236}">
                  <a16:creationId xmlns:a16="http://schemas.microsoft.com/office/drawing/2014/main" id="{CAB34C57-CB3B-41EE-9AF3-B96F265C111C}"/>
                </a:ext>
              </a:extLst>
            </p:cNvPr>
            <p:cNvSpPr/>
            <p:nvPr/>
          </p:nvSpPr>
          <p:spPr>
            <a:xfrm>
              <a:off x="2189000" y="664000"/>
              <a:ext cx="9385200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61" name="Google Shape;56;p13">
              <a:extLst>
                <a:ext uri="{FF2B5EF4-FFF2-40B4-BE49-F238E27FC236}">
                  <a16:creationId xmlns:a16="http://schemas.microsoft.com/office/drawing/2014/main" id="{F84C0E84-5022-47BD-B2EE-039C6C644DB9}"/>
                </a:ext>
              </a:extLst>
            </p:cNvPr>
            <p:cNvSpPr/>
            <p:nvPr/>
          </p:nvSpPr>
          <p:spPr>
            <a:xfrm>
              <a:off x="534299" y="769500"/>
              <a:ext cx="1364000" cy="4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b="1" i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홈 화면</a:t>
              </a:r>
              <a:endParaRPr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pic>
          <p:nvPicPr>
            <p:cNvPr id="62" name="Google Shape;57;p13">
              <a:extLst>
                <a:ext uri="{FF2B5EF4-FFF2-40B4-BE49-F238E27FC236}">
                  <a16:creationId xmlns:a16="http://schemas.microsoft.com/office/drawing/2014/main" id="{6E7CA6C9-0657-468C-BDDD-21DF120EE48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89000" y="664001"/>
              <a:ext cx="9385203" cy="3684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58;p13">
              <a:extLst>
                <a:ext uri="{FF2B5EF4-FFF2-40B4-BE49-F238E27FC236}">
                  <a16:creationId xmlns:a16="http://schemas.microsoft.com/office/drawing/2014/main" id="{9A5DB320-D5D4-489C-8AF9-64A6C0240665}"/>
                </a:ext>
              </a:extLst>
            </p:cNvPr>
            <p:cNvSpPr txBox="1"/>
            <p:nvPr/>
          </p:nvSpPr>
          <p:spPr>
            <a:xfrm>
              <a:off x="2525630" y="4501819"/>
              <a:ext cx="8711940" cy="1492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ko" altLang="en-US" dirty="0">
                  <a:latin typeface="a장미다방" panose="02020600000000000000" pitchFamily="18" charset="-127"/>
                  <a:ea typeface="a장미다방" panose="02020600000000000000" pitchFamily="18" charset="-127"/>
                  <a:cs typeface="Roboto"/>
                  <a:sym typeface="Roboto"/>
                </a:rPr>
                <a:t>지도 편달</a:t>
              </a:r>
              <a:endParaRPr dirty="0">
                <a:latin typeface="a장미다방" panose="02020600000000000000" pitchFamily="18" charset="-127"/>
                <a:ea typeface="a장미다방" panose="02020600000000000000" pitchFamily="18" charset="-127"/>
                <a:cs typeface="Roboto"/>
                <a:sym typeface="Roboto"/>
              </a:endParaRPr>
            </a:p>
            <a:p>
              <a:r>
                <a:rPr lang="ko" altLang="en-US" dirty="0">
                  <a:latin typeface="a장미다방" panose="02020600000000000000" pitchFamily="18" charset="-127"/>
                  <a:ea typeface="a장미다방" panose="02020600000000000000" pitchFamily="18" charset="-127"/>
                  <a:cs typeface="Roboto"/>
                  <a:sym typeface="Roboto"/>
                </a:rPr>
                <a:t>다함께 차차차는</a:t>
              </a:r>
              <a:r>
                <a:rPr lang="en-US" altLang="ko" dirty="0">
                  <a:latin typeface="a장미다방" panose="02020600000000000000" pitchFamily="18" charset="-127"/>
                  <a:ea typeface="a장미다방" panose="02020600000000000000" pitchFamily="18" charset="-127"/>
                  <a:cs typeface="Roboto"/>
                  <a:sym typeface="Roboto"/>
                </a:rPr>
                <a:t>?</a:t>
              </a:r>
              <a:endParaRPr dirty="0">
                <a:latin typeface="a장미다방" panose="02020600000000000000" pitchFamily="18" charset="-127"/>
                <a:ea typeface="a장미다방" panose="02020600000000000000" pitchFamily="18" charset="-127"/>
                <a:cs typeface="Roboto"/>
                <a:sym typeface="Roboto"/>
              </a:endParaRPr>
            </a:p>
            <a:p>
              <a:r>
                <a:rPr lang="ko" altLang="en-US" dirty="0">
                  <a:latin typeface="a장미다방" panose="02020600000000000000" pitchFamily="18" charset="-127"/>
                  <a:ea typeface="a장미다방" panose="02020600000000000000" pitchFamily="18" charset="-127"/>
                  <a:cs typeface="Roboto"/>
                  <a:sym typeface="Roboto"/>
                </a:rPr>
                <a:t>귀찮은 검색을 한방에</a:t>
              </a:r>
              <a:r>
                <a:rPr lang="en-US" altLang="ko" dirty="0">
                  <a:latin typeface="a장미다방" panose="02020600000000000000" pitchFamily="18" charset="-127"/>
                  <a:ea typeface="a장미다방" panose="02020600000000000000" pitchFamily="18" charset="-127"/>
                  <a:cs typeface="Roboto"/>
                  <a:sym typeface="Roboto"/>
                </a:rPr>
                <a:t>!</a:t>
              </a:r>
              <a:r>
                <a:rPr lang="ko" altLang="en-US" sz="2400" dirty="0">
                  <a:solidFill>
                    <a:srgbClr val="333333"/>
                  </a:solidFill>
                  <a:highlight>
                    <a:srgbClr val="FFFFFF"/>
                  </a:highlight>
                  <a:latin typeface="a장미다방" panose="02020600000000000000" pitchFamily="18" charset="-127"/>
                  <a:ea typeface="a장미다방" panose="02020600000000000000" pitchFamily="18" charset="-127"/>
                </a:rPr>
                <a:t>🤛🏽</a:t>
              </a:r>
              <a:r>
                <a:rPr lang="ko" altLang="en-US" dirty="0">
                  <a:solidFill>
                    <a:schemeClr val="dk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  <a:cs typeface="Roboto"/>
                  <a:sym typeface="Roboto"/>
                </a:rPr>
                <a:t>  </a:t>
              </a:r>
              <a:r>
                <a:rPr lang="ko" alt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a장미다방" panose="02020600000000000000" pitchFamily="18" charset="-127"/>
                  <a:ea typeface="a장미다방" panose="02020600000000000000" pitchFamily="18" charset="-127"/>
                </a:rPr>
                <a:t>🚗</a:t>
              </a:r>
              <a:r>
                <a:rPr lang="ko" altLang="en-US" dirty="0">
                  <a:solidFill>
                    <a:schemeClr val="dk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  <a:cs typeface="Roboto"/>
                  <a:sym typeface="Roboto"/>
                </a:rPr>
                <a:t>운전면허학원</a:t>
              </a:r>
              <a:r>
                <a:rPr lang="ko" alt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a장미다방" panose="02020600000000000000" pitchFamily="18" charset="-127"/>
                  <a:ea typeface="a장미다방" panose="02020600000000000000" pitchFamily="18" charset="-127"/>
                </a:rPr>
                <a:t>🚗</a:t>
              </a:r>
              <a:r>
                <a:rPr lang="ko" altLang="en-US" dirty="0">
                  <a:solidFill>
                    <a:schemeClr val="dk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  <a:cs typeface="Roboto"/>
                  <a:sym typeface="Roboto"/>
                </a:rPr>
                <a:t> 가격 비교</a:t>
              </a:r>
              <a:endParaRPr dirty="0">
                <a:latin typeface="a장미다방" panose="02020600000000000000" pitchFamily="18" charset="-127"/>
                <a:ea typeface="a장미다방" panose="02020600000000000000" pitchFamily="18" charset="-127"/>
                <a:cs typeface="Roboto"/>
                <a:sym typeface="Roboto"/>
              </a:endParaRPr>
            </a:p>
          </p:txBody>
        </p:sp>
      </p:grpSp>
      <p:sp>
        <p:nvSpPr>
          <p:cNvPr id="64" name="Google Shape;56;p13">
            <a:extLst>
              <a:ext uri="{FF2B5EF4-FFF2-40B4-BE49-F238E27FC236}">
                <a16:creationId xmlns:a16="http://schemas.microsoft.com/office/drawing/2014/main" id="{8BD95E4F-E2F7-479E-8836-336665502FEA}"/>
              </a:ext>
            </a:extLst>
          </p:cNvPr>
          <p:cNvSpPr/>
          <p:nvPr/>
        </p:nvSpPr>
        <p:spPr>
          <a:xfrm>
            <a:off x="1520493" y="2334429"/>
            <a:ext cx="1125199" cy="39794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</a:t>
            </a:r>
            <a:r>
              <a:rPr lang="ko-KR" altLang="en-US" sz="1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5" name="Google Shape;56;p13">
            <a:extLst>
              <a:ext uri="{FF2B5EF4-FFF2-40B4-BE49-F238E27FC236}">
                <a16:creationId xmlns:a16="http://schemas.microsoft.com/office/drawing/2014/main" id="{D8032AFD-FF16-4714-84BC-C0BBB13DD338}"/>
              </a:ext>
            </a:extLst>
          </p:cNvPr>
          <p:cNvSpPr/>
          <p:nvPr/>
        </p:nvSpPr>
        <p:spPr>
          <a:xfrm>
            <a:off x="1520492" y="2849388"/>
            <a:ext cx="1125199" cy="124509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나와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가까운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6" name="Google Shape;56;p13">
            <a:extLst>
              <a:ext uri="{FF2B5EF4-FFF2-40B4-BE49-F238E27FC236}">
                <a16:creationId xmlns:a16="http://schemas.microsoft.com/office/drawing/2014/main" id="{9846BFC2-49A4-4B23-B389-3E35B03B0B6A}"/>
              </a:ext>
            </a:extLst>
          </p:cNvPr>
          <p:cNvSpPr/>
          <p:nvPr/>
        </p:nvSpPr>
        <p:spPr>
          <a:xfrm>
            <a:off x="1520492" y="4211494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후기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게시판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7" name="Google Shape;56;p13">
            <a:extLst>
              <a:ext uri="{FF2B5EF4-FFF2-40B4-BE49-F238E27FC236}">
                <a16:creationId xmlns:a16="http://schemas.microsoft.com/office/drawing/2014/main" id="{0290B837-D788-4579-90E9-21D263F379AE}"/>
              </a:ext>
            </a:extLst>
          </p:cNvPr>
          <p:cNvSpPr/>
          <p:nvPr/>
        </p:nvSpPr>
        <p:spPr>
          <a:xfrm>
            <a:off x="1520491" y="4945067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개발자 정보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25BC28D-40BD-420F-8C25-2EC6BE619132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EA0BD47-6677-4A51-B7AA-BEABD0F1703E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2BC752F-A75D-43B2-9FEA-B1F22B9FCB5D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421937-BEEC-48E7-82AE-40B4016FD7AC}"/>
              </a:ext>
            </a:extLst>
          </p:cNvPr>
          <p:cNvSpPr/>
          <p:nvPr/>
        </p:nvSpPr>
        <p:spPr>
          <a:xfrm>
            <a:off x="636878" y="134521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화면 구상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FAD144-A2C2-4156-81B6-23CC5F8FCE5B}"/>
              </a:ext>
            </a:extLst>
          </p:cNvPr>
          <p:cNvGrpSpPr/>
          <p:nvPr/>
        </p:nvGrpSpPr>
        <p:grpSpPr>
          <a:xfrm>
            <a:off x="1452354" y="1742600"/>
            <a:ext cx="9175238" cy="4561840"/>
            <a:chOff x="451699" y="664000"/>
            <a:chExt cx="11122501" cy="5530000"/>
          </a:xfrm>
        </p:grpSpPr>
        <p:sp>
          <p:nvSpPr>
            <p:cNvPr id="15" name="Google Shape;54;p13">
              <a:extLst>
                <a:ext uri="{FF2B5EF4-FFF2-40B4-BE49-F238E27FC236}">
                  <a16:creationId xmlns:a16="http://schemas.microsoft.com/office/drawing/2014/main" id="{66B3E51A-A0C3-47B9-853F-587F28E59352}"/>
                </a:ext>
              </a:extLst>
            </p:cNvPr>
            <p:cNvSpPr/>
            <p:nvPr/>
          </p:nvSpPr>
          <p:spPr>
            <a:xfrm>
              <a:off x="451699" y="664000"/>
              <a:ext cx="1529201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6" name="Google Shape;55;p13">
              <a:extLst>
                <a:ext uri="{FF2B5EF4-FFF2-40B4-BE49-F238E27FC236}">
                  <a16:creationId xmlns:a16="http://schemas.microsoft.com/office/drawing/2014/main" id="{ACF9203B-76B4-416F-8A33-84ED1CDDD9AB}"/>
                </a:ext>
              </a:extLst>
            </p:cNvPr>
            <p:cNvSpPr/>
            <p:nvPr/>
          </p:nvSpPr>
          <p:spPr>
            <a:xfrm>
              <a:off x="2189000" y="664000"/>
              <a:ext cx="9385200" cy="553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  <p:sp>
          <p:nvSpPr>
            <p:cNvPr id="17" name="Google Shape;56;p13">
              <a:extLst>
                <a:ext uri="{FF2B5EF4-FFF2-40B4-BE49-F238E27FC236}">
                  <a16:creationId xmlns:a16="http://schemas.microsoft.com/office/drawing/2014/main" id="{F0DB014E-0079-4AF7-8A25-07373F904A39}"/>
                </a:ext>
              </a:extLst>
            </p:cNvPr>
            <p:cNvSpPr/>
            <p:nvPr/>
          </p:nvSpPr>
          <p:spPr>
            <a:xfrm>
              <a:off x="534299" y="769500"/>
              <a:ext cx="1364000" cy="48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홈 화면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0" name="Google Shape;56;p13">
            <a:extLst>
              <a:ext uri="{FF2B5EF4-FFF2-40B4-BE49-F238E27FC236}">
                <a16:creationId xmlns:a16="http://schemas.microsoft.com/office/drawing/2014/main" id="{0C8B4E49-609C-41FA-BA0F-2FE14A459BF1}"/>
              </a:ext>
            </a:extLst>
          </p:cNvPr>
          <p:cNvSpPr/>
          <p:nvPr/>
        </p:nvSpPr>
        <p:spPr>
          <a:xfrm>
            <a:off x="1520493" y="2334429"/>
            <a:ext cx="1125199" cy="39794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</a:t>
            </a:r>
            <a:r>
              <a:rPr lang="ko-KR" altLang="en-US" sz="1200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b="1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b="1" i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Google Shape;56;p13">
            <a:extLst>
              <a:ext uri="{FF2B5EF4-FFF2-40B4-BE49-F238E27FC236}">
                <a16:creationId xmlns:a16="http://schemas.microsoft.com/office/drawing/2014/main" id="{9E62E72A-D54C-4A5E-AA72-791733624BD7}"/>
              </a:ext>
            </a:extLst>
          </p:cNvPr>
          <p:cNvSpPr/>
          <p:nvPr/>
        </p:nvSpPr>
        <p:spPr>
          <a:xfrm>
            <a:off x="1520492" y="2849388"/>
            <a:ext cx="1125199" cy="124509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나와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가까운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Google Shape;56;p13">
            <a:extLst>
              <a:ext uri="{FF2B5EF4-FFF2-40B4-BE49-F238E27FC236}">
                <a16:creationId xmlns:a16="http://schemas.microsoft.com/office/drawing/2014/main" id="{6D0B61B3-2CEB-4C14-A39E-6AB133F0F2C0}"/>
              </a:ext>
            </a:extLst>
          </p:cNvPr>
          <p:cNvSpPr/>
          <p:nvPr/>
        </p:nvSpPr>
        <p:spPr>
          <a:xfrm>
            <a:off x="1520492" y="4211494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후기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게시판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Google Shape;56;p13">
            <a:extLst>
              <a:ext uri="{FF2B5EF4-FFF2-40B4-BE49-F238E27FC236}">
                <a16:creationId xmlns:a16="http://schemas.microsoft.com/office/drawing/2014/main" id="{4DAD1C5E-09E0-40FB-924C-7256402CBEED}"/>
              </a:ext>
            </a:extLst>
          </p:cNvPr>
          <p:cNvSpPr/>
          <p:nvPr/>
        </p:nvSpPr>
        <p:spPr>
          <a:xfrm>
            <a:off x="1520491" y="4945067"/>
            <a:ext cx="1125199" cy="6165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개발자 정보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Google Shape;65;p14">
            <a:extLst>
              <a:ext uri="{FF2B5EF4-FFF2-40B4-BE49-F238E27FC236}">
                <a16:creationId xmlns:a16="http://schemas.microsoft.com/office/drawing/2014/main" id="{C7615E53-8E71-4486-A154-F0F019C56D19}"/>
              </a:ext>
            </a:extLst>
          </p:cNvPr>
          <p:cNvSpPr/>
          <p:nvPr/>
        </p:nvSpPr>
        <p:spPr>
          <a:xfrm>
            <a:off x="3487723" y="1849363"/>
            <a:ext cx="5098953" cy="52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9" name="Google Shape;66;p14">
            <a:extLst>
              <a:ext uri="{FF2B5EF4-FFF2-40B4-BE49-F238E27FC236}">
                <a16:creationId xmlns:a16="http://schemas.microsoft.com/office/drawing/2014/main" id="{0D77A26F-D686-47D3-9DB7-6FA254595244}"/>
              </a:ext>
            </a:extLst>
          </p:cNvPr>
          <p:cNvSpPr/>
          <p:nvPr/>
        </p:nvSpPr>
        <p:spPr>
          <a:xfrm>
            <a:off x="8704278" y="1856396"/>
            <a:ext cx="1190402" cy="52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검색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0" name="Google Shape;67;p14">
            <a:extLst>
              <a:ext uri="{FF2B5EF4-FFF2-40B4-BE49-F238E27FC236}">
                <a16:creationId xmlns:a16="http://schemas.microsoft.com/office/drawing/2014/main" id="{EDB45C36-852F-4F7E-8EDA-7BDB1224161D}"/>
              </a:ext>
            </a:extLst>
          </p:cNvPr>
          <p:cNvSpPr/>
          <p:nvPr/>
        </p:nvSpPr>
        <p:spPr>
          <a:xfrm>
            <a:off x="4045243" y="1918396"/>
            <a:ext cx="1448175" cy="39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</a:t>
            </a:r>
            <a:r>
              <a:rPr lang="en-US" altLang="ko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</a:t>
            </a:r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도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1" name="Google Shape;68;p14">
            <a:extLst>
              <a:ext uri="{FF2B5EF4-FFF2-40B4-BE49-F238E27FC236}">
                <a16:creationId xmlns:a16="http://schemas.microsoft.com/office/drawing/2014/main" id="{35EE0932-698F-4A91-9506-BD88EC0F6E8B}"/>
              </a:ext>
            </a:extLst>
          </p:cNvPr>
          <p:cNvSpPr/>
          <p:nvPr/>
        </p:nvSpPr>
        <p:spPr>
          <a:xfrm>
            <a:off x="7063043" y="1918396"/>
            <a:ext cx="1448175" cy="39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6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학원명</a:t>
            </a:r>
            <a:endParaRPr sz="16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Google Shape;69;p14">
            <a:extLst>
              <a:ext uri="{FF2B5EF4-FFF2-40B4-BE49-F238E27FC236}">
                <a16:creationId xmlns:a16="http://schemas.microsoft.com/office/drawing/2014/main" id="{D7B4502E-AA19-4599-AE4A-7C03FF29BF15}"/>
              </a:ext>
            </a:extLst>
          </p:cNvPr>
          <p:cNvSpPr/>
          <p:nvPr/>
        </p:nvSpPr>
        <p:spPr>
          <a:xfrm>
            <a:off x="5554143" y="1918396"/>
            <a:ext cx="1448175" cy="39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6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</a:t>
            </a:r>
            <a:endParaRPr sz="16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0" name="Google Shape;71;p14">
            <a:extLst>
              <a:ext uri="{FF2B5EF4-FFF2-40B4-BE49-F238E27FC236}">
                <a16:creationId xmlns:a16="http://schemas.microsoft.com/office/drawing/2014/main" id="{1CE7065F-2401-4FAF-B170-53B7D6FF6633}"/>
              </a:ext>
            </a:extLst>
          </p:cNvPr>
          <p:cNvSpPr/>
          <p:nvPr/>
        </p:nvSpPr>
        <p:spPr>
          <a:xfrm>
            <a:off x="3495759" y="2582418"/>
            <a:ext cx="6406957" cy="351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600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OO</a:t>
            </a:r>
            <a:r>
              <a:rPr lang="ko-KR" altLang="en-US" sz="1600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" altLang="en-US" sz="1600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학원정보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1" name="Google Shape;73;p14">
            <a:extLst>
              <a:ext uri="{FF2B5EF4-FFF2-40B4-BE49-F238E27FC236}">
                <a16:creationId xmlns:a16="http://schemas.microsoft.com/office/drawing/2014/main" id="{F458ABBD-72BE-446B-BFF4-2B9115385F2D}"/>
              </a:ext>
            </a:extLst>
          </p:cNvPr>
          <p:cNvSpPr/>
          <p:nvPr/>
        </p:nvSpPr>
        <p:spPr>
          <a:xfrm>
            <a:off x="7063043" y="2346541"/>
            <a:ext cx="1448175" cy="72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OO </a:t>
            </a:r>
            <a:r>
              <a:rPr lang="ko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</a:t>
            </a:r>
            <a:endParaRPr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△△ 학원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2" name="Google Shape;74;p14">
            <a:extLst>
              <a:ext uri="{FF2B5EF4-FFF2-40B4-BE49-F238E27FC236}">
                <a16:creationId xmlns:a16="http://schemas.microsoft.com/office/drawing/2014/main" id="{94029093-7E04-4169-9D66-FF98EE50888E}"/>
              </a:ext>
            </a:extLst>
          </p:cNvPr>
          <p:cNvSpPr/>
          <p:nvPr/>
        </p:nvSpPr>
        <p:spPr>
          <a:xfrm>
            <a:off x="4045242" y="2349945"/>
            <a:ext cx="1448175" cy="121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서울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인천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경기도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3" name="Google Shape;75;p14">
            <a:extLst>
              <a:ext uri="{FF2B5EF4-FFF2-40B4-BE49-F238E27FC236}">
                <a16:creationId xmlns:a16="http://schemas.microsoft.com/office/drawing/2014/main" id="{959475B3-B128-4545-BCA2-7503E67058DA}"/>
              </a:ext>
            </a:extLst>
          </p:cNvPr>
          <p:cNvSpPr/>
          <p:nvPr/>
        </p:nvSpPr>
        <p:spPr>
          <a:xfrm>
            <a:off x="5554143" y="2336098"/>
            <a:ext cx="1448175" cy="121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마포구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광진구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서초구</a:t>
            </a:r>
            <a:endParaRPr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5" name="그림 44" descr="지도이(가) 표시된 사진&#10;&#10;자동 생성된 설명">
            <a:extLst>
              <a:ext uri="{FF2B5EF4-FFF2-40B4-BE49-F238E27FC236}">
                <a16:creationId xmlns:a16="http://schemas.microsoft.com/office/drawing/2014/main" id="{78FF36C3-3740-4DE3-A525-18B7ABA2F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8" t="71213" r="7923" b="26362"/>
          <a:stretch/>
        </p:blipFill>
        <p:spPr>
          <a:xfrm flipV="1">
            <a:off x="3649517" y="1998138"/>
            <a:ext cx="249652" cy="24707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66F941-B5D6-4055-92DB-214CD1CEEA79}"/>
              </a:ext>
            </a:extLst>
          </p:cNvPr>
          <p:cNvGrpSpPr/>
          <p:nvPr/>
        </p:nvGrpSpPr>
        <p:grpSpPr>
          <a:xfrm>
            <a:off x="8902287" y="909514"/>
            <a:ext cx="2646960" cy="276999"/>
            <a:chOff x="6910927" y="976057"/>
            <a:chExt cx="2646960" cy="27699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73EBC0-B46D-45F1-82EE-8EC7769D196A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73BBF6E-2057-4EC6-B944-D1F50B2415FF}"/>
                </a:ext>
              </a:extLst>
            </p:cNvPr>
            <p:cNvSpPr txBox="1"/>
            <p:nvPr/>
          </p:nvSpPr>
          <p:spPr>
            <a:xfrm>
              <a:off x="894662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9E7CFC-1CFE-4862-8C58-0309465C9785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BE198B-09EA-4584-AF5D-5C0B8C75083A}"/>
              </a:ext>
            </a:extLst>
          </p:cNvPr>
          <p:cNvSpPr/>
          <p:nvPr/>
        </p:nvSpPr>
        <p:spPr>
          <a:xfrm>
            <a:off x="636878" y="134521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화면 구상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616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471</Words>
  <Application>Microsoft Office PowerPoint</Application>
  <PresentationFormat>와이드스크린</PresentationFormat>
  <Paragraphs>242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12롯데마트드림Bold</vt:lpstr>
      <vt:lpstr>a아시아헤드1</vt:lpstr>
      <vt:lpstr>12롯데마트드림Light</vt:lpstr>
      <vt:lpstr>맑은 고딕</vt:lpstr>
      <vt:lpstr>a장미다방</vt:lpstr>
      <vt:lpstr>a로케트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심규진</dc:creator>
  <cp:lastModifiedBy>장 소영</cp:lastModifiedBy>
  <cp:revision>441</cp:revision>
  <dcterms:created xsi:type="dcterms:W3CDTF">2018-06-01T15:20:52Z</dcterms:created>
  <dcterms:modified xsi:type="dcterms:W3CDTF">2021-02-02T07:43:31Z</dcterms:modified>
</cp:coreProperties>
</file>